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Lst>
  <p:notesMasterIdLst>
    <p:notesMasterId r:id="rId11"/>
  </p:notesMasterIdLst>
  <p:handoutMasterIdLst>
    <p:handoutMasterId r:id="rId12"/>
  </p:handoutMasterIdLst>
  <p:sldIdLst>
    <p:sldId id="451" r:id="rId2"/>
    <p:sldId id="558" r:id="rId3"/>
    <p:sldId id="559" r:id="rId4"/>
    <p:sldId id="521" r:id="rId5"/>
    <p:sldId id="538" r:id="rId6"/>
    <p:sldId id="536" r:id="rId7"/>
    <p:sldId id="560" r:id="rId8"/>
    <p:sldId id="532" r:id="rId9"/>
    <p:sldId id="557" r:id="rId10"/>
  </p:sldIdLst>
  <p:sldSz cx="12192000" cy="6858000"/>
  <p:notesSz cx="6858000" cy="9144000"/>
  <p:custDataLst>
    <p:tags r:id="rId13"/>
  </p:custDataLst>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guide id="3" orient="horz" pos="10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FF17"/>
    <a:srgbClr val="2B0A3D"/>
    <a:srgbClr val="0070AD"/>
    <a:srgbClr val="E6E7E7"/>
    <a:srgbClr val="12ABDB"/>
    <a:srgbClr val="300B48"/>
    <a:srgbClr val="D9D9D9"/>
    <a:srgbClr val="95E616"/>
    <a:srgbClr val="FF304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215" autoAdjust="0"/>
  </p:normalViewPr>
  <p:slideViewPr>
    <p:cSldViewPr>
      <p:cViewPr varScale="1">
        <p:scale>
          <a:sx n="87" d="100"/>
          <a:sy n="87" d="100"/>
        </p:scale>
        <p:origin x="480" y="58"/>
      </p:cViewPr>
      <p:guideLst>
        <p:guide orient="horz" pos="2160"/>
        <p:guide pos="3840"/>
        <p:guide orient="horz" pos="1071"/>
      </p:guideLst>
    </p:cSldViewPr>
  </p:slideViewPr>
  <p:outlineViewPr>
    <p:cViewPr>
      <p:scale>
        <a:sx n="33" d="100"/>
        <a:sy n="33" d="100"/>
      </p:scale>
      <p:origin x="0" y="-58590"/>
    </p:cViewPr>
  </p:outlineViewPr>
  <p:notesTextViewPr>
    <p:cViewPr>
      <p:scale>
        <a:sx n="3" d="2"/>
        <a:sy n="3" d="2"/>
      </p:scale>
      <p:origin x="0" y="0"/>
    </p:cViewPr>
  </p:notesTextViewPr>
  <p:sorterViewPr>
    <p:cViewPr varScale="1">
      <p:scale>
        <a:sx n="100" d="100"/>
        <a:sy n="100" d="100"/>
      </p:scale>
      <p:origin x="0" y="-1356"/>
    </p:cViewPr>
  </p:sorterViewPr>
  <p:notesViewPr>
    <p:cSldViewPr>
      <p:cViewPr>
        <p:scale>
          <a:sx n="100" d="100"/>
          <a:sy n="100" d="100"/>
        </p:scale>
        <p:origin x="2598" y="-29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8B6225-3E94-4525-8747-A8CEEE07C4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a:extLst>
              <a:ext uri="{FF2B5EF4-FFF2-40B4-BE49-F238E27FC236}">
                <a16:creationId xmlns:a16="http://schemas.microsoft.com/office/drawing/2014/main" id="{1EE33FD8-B984-44FE-83F0-5C989EE624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C988DC-9DE3-4390-97AB-D61B85DACE57}" type="datetimeFigureOut">
              <a:rPr lang="pt-PT" smtClean="0"/>
              <a:t>07/11/2018</a:t>
            </a:fld>
            <a:endParaRPr lang="pt-PT"/>
          </a:p>
        </p:txBody>
      </p:sp>
      <p:sp>
        <p:nvSpPr>
          <p:cNvPr id="4" name="Footer Placeholder 3">
            <a:extLst>
              <a:ext uri="{FF2B5EF4-FFF2-40B4-BE49-F238E27FC236}">
                <a16:creationId xmlns:a16="http://schemas.microsoft.com/office/drawing/2014/main" id="{88AD1E4F-EFF7-4551-A0B7-35D2A74F4F4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a:extLst>
              <a:ext uri="{FF2B5EF4-FFF2-40B4-BE49-F238E27FC236}">
                <a16:creationId xmlns:a16="http://schemas.microsoft.com/office/drawing/2014/main" id="{5C3F35C8-35E9-48DD-971F-B2366CC5B7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190BF9-40D8-49B5-87EF-599BB2C7EE93}" type="slidenum">
              <a:rPr lang="pt-PT" smtClean="0"/>
              <a:t>‹#›</a:t>
            </a:fld>
            <a:endParaRPr lang="pt-PT"/>
          </a:p>
        </p:txBody>
      </p:sp>
    </p:spTree>
    <p:extLst>
      <p:ext uri="{BB962C8B-B14F-4D97-AF65-F5344CB8AC3E}">
        <p14:creationId xmlns:p14="http://schemas.microsoft.com/office/powerpoint/2010/main" val="3609307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5B8F7-DAC4-4931-8AED-4356A8B2FD64}" type="datetimeFigureOut">
              <a:rPr lang="pt-BR" smtClean="0"/>
              <a:t>07/11/2018</a:t>
            </a:fld>
            <a:endParaRPr lang="pt-BR"/>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dirty="0"/>
              <a:t>Editar os estilos de texto do Modelo Global</a:t>
            </a:r>
          </a:p>
          <a:p>
            <a:pPr lvl="1"/>
            <a:r>
              <a:rPr lang="pt-PT" dirty="0"/>
              <a:t>Segundo nível</a:t>
            </a:r>
          </a:p>
          <a:p>
            <a:pPr lvl="2"/>
            <a:r>
              <a:rPr lang="pt-PT" dirty="0"/>
              <a:t>Terceiro nível</a:t>
            </a:r>
          </a:p>
          <a:p>
            <a:pPr lvl="3"/>
            <a:r>
              <a:rPr lang="pt-PT" dirty="0"/>
              <a:t>Quarto nível</a:t>
            </a:r>
          </a:p>
          <a:p>
            <a:pPr lvl="4"/>
            <a:r>
              <a:rPr lang="pt-PT" dirty="0"/>
              <a:t>Quinto nível</a:t>
            </a:r>
            <a:endParaRPr lang="pt-BR" dirty="0"/>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696B5C-12A0-4042-B4D0-BD3B9A4F58C6}" type="slidenum">
              <a:rPr lang="pt-BR" smtClean="0"/>
              <a:t>‹#›</a:t>
            </a:fld>
            <a:endParaRPr lang="pt-BR"/>
          </a:p>
        </p:txBody>
      </p:sp>
    </p:spTree>
    <p:extLst>
      <p:ext uri="{BB962C8B-B14F-4D97-AF65-F5344CB8AC3E}">
        <p14:creationId xmlns:p14="http://schemas.microsoft.com/office/powerpoint/2010/main" val="1575338179"/>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200" kern="1200">
        <a:solidFill>
          <a:schemeClr val="tx1"/>
        </a:solidFill>
        <a:latin typeface="+mn-lt"/>
        <a:ea typeface="+mn-ea"/>
        <a:cs typeface="+mn-cs"/>
      </a:defRPr>
    </a:lvl1pPr>
    <a:lvl2pPr marL="180975" indent="-180975" algn="l" defTabSz="914400" rtl="0" eaLnBrk="1" latinLnBrk="0" hangingPunct="1">
      <a:spcBef>
        <a:spcPts val="600"/>
      </a:spcBef>
      <a:buClr>
        <a:schemeClr val="tx2"/>
      </a:buClr>
      <a:buFont typeface="Wingdings" panose="05000000000000000000" pitchFamily="2" charset="2"/>
      <a:buChar char="§"/>
      <a:defRPr sz="1200" kern="1200">
        <a:solidFill>
          <a:schemeClr val="tx1"/>
        </a:solidFill>
        <a:latin typeface="+mn-lt"/>
        <a:ea typeface="+mn-ea"/>
        <a:cs typeface="+mn-cs"/>
      </a:defRPr>
    </a:lvl2pPr>
    <a:lvl3pPr marL="358775" indent="-177800" algn="l" defTabSz="914400" rtl="0" eaLnBrk="1" latinLnBrk="0" hangingPunct="1">
      <a:spcBef>
        <a:spcPts val="600"/>
      </a:spcBef>
      <a:buClr>
        <a:schemeClr val="tx2"/>
      </a:buClr>
      <a:buFont typeface="Arial" panose="020B0604020202020204" pitchFamily="34" charset="0"/>
      <a:buChar char="•"/>
      <a:defRPr sz="1200" kern="1200">
        <a:solidFill>
          <a:schemeClr val="tx1"/>
        </a:solidFill>
        <a:latin typeface="+mn-lt"/>
        <a:ea typeface="+mn-ea"/>
        <a:cs typeface="+mn-cs"/>
      </a:defRPr>
    </a:lvl3pPr>
    <a:lvl4pPr marL="539750" indent="-180975" algn="l" defTabSz="914400" rtl="0" eaLnBrk="1" latinLnBrk="0" hangingPunct="1">
      <a:spcBef>
        <a:spcPts val="600"/>
      </a:spcBef>
      <a:buClr>
        <a:schemeClr val="tx2"/>
      </a:buClr>
      <a:buFont typeface="Calibri" panose="020F0502020204030204" pitchFamily="34" charset="0"/>
      <a:buChar char="̶"/>
      <a:defRPr sz="1200" kern="1200">
        <a:solidFill>
          <a:schemeClr val="tx1"/>
        </a:solidFill>
        <a:latin typeface="+mn-lt"/>
        <a:ea typeface="+mn-ea"/>
        <a:cs typeface="+mn-cs"/>
      </a:defRPr>
    </a:lvl4pPr>
    <a:lvl5pPr marL="717550" indent="-177800" algn="l" defTabSz="914400" rtl="0" eaLnBrk="1" latinLnBrk="0" hangingPunct="1">
      <a:spcBef>
        <a:spcPts val="600"/>
      </a:spcBef>
      <a:buClr>
        <a:schemeClr val="tx2"/>
      </a:buClr>
      <a:buFont typeface="Calibri" panose="020F050202020403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www.youtube.com/capgeminimedia" TargetMode="External"/><Relationship Id="rId18" Type="http://schemas.openxmlformats.org/officeDocument/2006/relationships/image" Target="../media/image2.png"/><Relationship Id="rId3" Type="http://schemas.openxmlformats.org/officeDocument/2006/relationships/slideMaster" Target="../slideMasters/slideMaster1.xml"/><Relationship Id="rId7" Type="http://schemas.openxmlformats.org/officeDocument/2006/relationships/hyperlink" Target="http://www.linkedin.com/company/capgemini" TargetMode="External"/><Relationship Id="rId12" Type="http://schemas.openxmlformats.org/officeDocument/2006/relationships/image" Target="../media/image6.png"/><Relationship Id="rId17" Type="http://schemas.openxmlformats.org/officeDocument/2006/relationships/image" Target="../media/image9.png"/><Relationship Id="rId2" Type="http://schemas.openxmlformats.org/officeDocument/2006/relationships/tags" Target="../tags/tag8.xml"/><Relationship Id="rId16" Type="http://schemas.openxmlformats.org/officeDocument/2006/relationships/image" Target="../media/image8.png"/><Relationship Id="rId1" Type="http://schemas.openxmlformats.org/officeDocument/2006/relationships/vmlDrawing" Target="../drawings/vmlDrawing7.vml"/><Relationship Id="rId6" Type="http://schemas.openxmlformats.org/officeDocument/2006/relationships/hyperlink" Target="http://www.capgemini.com/" TargetMode="External"/><Relationship Id="rId11" Type="http://schemas.openxmlformats.org/officeDocument/2006/relationships/hyperlink" Target="http://www.twitter.com/capgemini" TargetMode="External"/><Relationship Id="rId5" Type="http://schemas.openxmlformats.org/officeDocument/2006/relationships/image" Target="../media/image1.emf"/><Relationship Id="rId15" Type="http://schemas.openxmlformats.org/officeDocument/2006/relationships/hyperlink" Target="http://www.facebook.com/capgemini" TargetMode="External"/><Relationship Id="rId10" Type="http://schemas.openxmlformats.org/officeDocument/2006/relationships/image" Target="../media/image5.png"/><Relationship Id="rId19" Type="http://schemas.openxmlformats.org/officeDocument/2006/relationships/image" Target="../media/image3.svg"/><Relationship Id="rId4" Type="http://schemas.openxmlformats.org/officeDocument/2006/relationships/oleObject" Target="../embeddings/oleObject7.bin"/><Relationship Id="rId9" Type="http://schemas.openxmlformats.org/officeDocument/2006/relationships/hyperlink" Target="http://www.slideshare.net/capgemini" TargetMode="External"/><Relationship Id="rId1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Master" Target="../slideMasters/slideMaster1.xml"/><Relationship Id="rId7" Type="http://schemas.openxmlformats.org/officeDocument/2006/relationships/image" Target="../media/image17.sv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6.png"/><Relationship Id="rId5" Type="http://schemas.openxmlformats.org/officeDocument/2006/relationships/image" Target="../media/image1.emf"/><Relationship Id="rId4" Type="http://schemas.openxmlformats.org/officeDocument/2006/relationships/oleObject" Target="../embeddings/oleObject15.bin"/><Relationship Id="rId9" Type="http://schemas.openxmlformats.org/officeDocument/2006/relationships/image" Target="../media/image3.svg"/></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8.emf"/><Relationship Id="rId4" Type="http://schemas.openxmlformats.org/officeDocument/2006/relationships/oleObject" Target="../embeddings/oleObject16.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7.vml"/><Relationship Id="rId5" Type="http://schemas.openxmlformats.org/officeDocument/2006/relationships/image" Target="../media/image18.emf"/><Relationship Id="rId4" Type="http://schemas.openxmlformats.org/officeDocument/2006/relationships/oleObject" Target="../embeddings/oleObject17.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19.emf"/><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slideMaster" Target="../slideMasters/slideMaster1.xml"/><Relationship Id="rId4" Type="http://schemas.openxmlformats.org/officeDocument/2006/relationships/tags" Target="../tags/tag2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1">
    <p:bg>
      <p:bgPr>
        <a:solidFill>
          <a:schemeClr val="bg2"/>
        </a:soli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07988" y="3068960"/>
            <a:ext cx="4967932" cy="720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ts val="3000"/>
              </a:lnSpc>
              <a:defRPr lang="en-US" sz="2600" b="0" dirty="0">
                <a:solidFill>
                  <a:srgbClr val="0070AD"/>
                </a:solidFill>
              </a:defRPr>
            </a:lvl1pPr>
          </a:lstStyle>
          <a:p>
            <a:pPr marL="0" lvl="0"/>
            <a:r>
              <a:rPr lang="en-US" dirty="0"/>
              <a:t>Click to insert title</a:t>
            </a:r>
          </a:p>
        </p:txBody>
      </p:sp>
      <p:sp>
        <p:nvSpPr>
          <p:cNvPr id="12" name="Subtitle 2"/>
          <p:cNvSpPr>
            <a:spLocks noGrp="1"/>
          </p:cNvSpPr>
          <p:nvPr>
            <p:ph type="subTitle" idx="1" hasCustomPrompt="1"/>
          </p:nvPr>
        </p:nvSpPr>
        <p:spPr>
          <a:xfrm>
            <a:off x="407988" y="3932559"/>
            <a:ext cx="4967932" cy="12239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lvl1pPr marL="0" marR="0" indent="0" algn="l" defTabSz="914400" rtl="0" eaLnBrk="1" fontAlgn="auto" latinLnBrk="0" hangingPunct="1">
              <a:lnSpc>
                <a:spcPts val="1800"/>
              </a:lnSpc>
              <a:spcBef>
                <a:spcPts val="600"/>
              </a:spcBef>
              <a:spcAft>
                <a:spcPts val="0"/>
              </a:spcAft>
              <a:buClrTx/>
              <a:buSzTx/>
              <a:buFont typeface="Arial" panose="020B0604020202020204" pitchFamily="34" charset="0"/>
              <a:buNone/>
              <a:tabLst/>
              <a:defRPr lang="en-US" sz="1600" dirty="0">
                <a:solidFill>
                  <a:srgbClr val="0070AD"/>
                </a:solidFill>
              </a:defRPr>
            </a:lvl1pPr>
          </a:lstStyle>
          <a:p>
            <a:pPr marL="0" lvl="0"/>
            <a:r>
              <a:rPr lang="en-US" dirty="0"/>
              <a:t>Click to insert presenter, location, and date</a:t>
            </a:r>
          </a:p>
        </p:txBody>
      </p:sp>
      <p:pic>
        <p:nvPicPr>
          <p:cNvPr id="7" name="Graphic 9">
            <a:extLst>
              <a:ext uri="{FF2B5EF4-FFF2-40B4-BE49-F238E27FC236}">
                <a16:creationId xmlns:a16="http://schemas.microsoft.com/office/drawing/2014/main" id="{C3D2EC56-D17C-4A75-8178-C69397BC73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6101472"/>
            <a:ext cx="2286000" cy="510013"/>
          </a:xfrm>
          <a:prstGeom prst="rect">
            <a:avLst/>
          </a:prstGeom>
        </p:spPr>
      </p:pic>
      <p:sp>
        <p:nvSpPr>
          <p:cNvPr id="10" name="Freeform 7"/>
          <p:cNvSpPr>
            <a:spLocks/>
          </p:cNvSpPr>
          <p:nvPr userDrawn="1"/>
        </p:nvSpPr>
        <p:spPr bwMode="auto">
          <a:xfrm>
            <a:off x="9518650" y="6842125"/>
            <a:ext cx="107950" cy="15875"/>
          </a:xfrm>
          <a:custGeom>
            <a:avLst/>
            <a:gdLst>
              <a:gd name="T0" fmla="*/ 0 w 34"/>
              <a:gd name="T1" fmla="*/ 5 h 5"/>
              <a:gd name="T2" fmla="*/ 13 w 34"/>
              <a:gd name="T3" fmla="*/ 3 h 5"/>
              <a:gd name="T4" fmla="*/ 34 w 34"/>
              <a:gd name="T5" fmla="*/ 0 h 5"/>
              <a:gd name="T6" fmla="*/ 34 w 34"/>
              <a:gd name="T7" fmla="*/ 5 h 5"/>
              <a:gd name="T8" fmla="*/ 0 w 34"/>
              <a:gd name="T9" fmla="*/ 5 h 5"/>
            </a:gdLst>
            <a:ahLst/>
            <a:cxnLst>
              <a:cxn ang="0">
                <a:pos x="T0" y="T1"/>
              </a:cxn>
              <a:cxn ang="0">
                <a:pos x="T2" y="T3"/>
              </a:cxn>
              <a:cxn ang="0">
                <a:pos x="T4" y="T5"/>
              </a:cxn>
              <a:cxn ang="0">
                <a:pos x="T6" y="T7"/>
              </a:cxn>
              <a:cxn ang="0">
                <a:pos x="T8" y="T9"/>
              </a:cxn>
            </a:cxnLst>
            <a:rect l="0" t="0" r="r" b="b"/>
            <a:pathLst>
              <a:path w="34" h="5">
                <a:moveTo>
                  <a:pt x="0" y="5"/>
                </a:moveTo>
                <a:cubicBezTo>
                  <a:pt x="4" y="4"/>
                  <a:pt x="9" y="3"/>
                  <a:pt x="13" y="3"/>
                </a:cubicBezTo>
                <a:cubicBezTo>
                  <a:pt x="20" y="2"/>
                  <a:pt x="27" y="1"/>
                  <a:pt x="34" y="0"/>
                </a:cubicBezTo>
                <a:cubicBezTo>
                  <a:pt x="34" y="1"/>
                  <a:pt x="34" y="3"/>
                  <a:pt x="34" y="5"/>
                </a:cubicBezTo>
                <a:cubicBezTo>
                  <a:pt x="23" y="5"/>
                  <a:pt x="11" y="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5"/>
          <p:cNvSpPr>
            <a:spLocks/>
          </p:cNvSpPr>
          <p:nvPr userDrawn="1"/>
        </p:nvSpPr>
        <p:spPr bwMode="auto">
          <a:xfrm>
            <a:off x="5130800" y="0"/>
            <a:ext cx="7061200" cy="6861175"/>
          </a:xfrm>
          <a:custGeom>
            <a:avLst/>
            <a:gdLst>
              <a:gd name="T0" fmla="*/ 2190 w 2224"/>
              <a:gd name="T1" fmla="*/ 2161 h 2161"/>
              <a:gd name="T2" fmla="*/ 2158 w 2224"/>
              <a:gd name="T3" fmla="*/ 2161 h 2161"/>
              <a:gd name="T4" fmla="*/ 2149 w 2224"/>
              <a:gd name="T5" fmla="*/ 2159 h 2161"/>
              <a:gd name="T6" fmla="*/ 2087 w 2224"/>
              <a:gd name="T7" fmla="*/ 2151 h 2161"/>
              <a:gd name="T8" fmla="*/ 1957 w 2224"/>
              <a:gd name="T9" fmla="*/ 2117 h 2161"/>
              <a:gd name="T10" fmla="*/ 1701 w 2224"/>
              <a:gd name="T11" fmla="*/ 2001 h 2161"/>
              <a:gd name="T12" fmla="*/ 1396 w 2224"/>
              <a:gd name="T13" fmla="*/ 1804 h 2161"/>
              <a:gd name="T14" fmla="*/ 1172 w 2224"/>
              <a:gd name="T15" fmla="*/ 1625 h 2161"/>
              <a:gd name="T16" fmla="*/ 1099 w 2224"/>
              <a:gd name="T17" fmla="*/ 1563 h 2161"/>
              <a:gd name="T18" fmla="*/ 1091 w 2224"/>
              <a:gd name="T19" fmla="*/ 1557 h 2161"/>
              <a:gd name="T20" fmla="*/ 1097 w 2224"/>
              <a:gd name="T21" fmla="*/ 1547 h 2161"/>
              <a:gd name="T22" fmla="*/ 1121 w 2224"/>
              <a:gd name="T23" fmla="*/ 1500 h 2161"/>
              <a:gd name="T24" fmla="*/ 1169 w 2224"/>
              <a:gd name="T25" fmla="*/ 1345 h 2161"/>
              <a:gd name="T26" fmla="*/ 1161 w 2224"/>
              <a:gd name="T27" fmla="*/ 1234 h 2161"/>
              <a:gd name="T28" fmla="*/ 1087 w 2224"/>
              <a:gd name="T29" fmla="*/ 1109 h 2161"/>
              <a:gd name="T30" fmla="*/ 965 w 2224"/>
              <a:gd name="T31" fmla="*/ 1010 h 2161"/>
              <a:gd name="T32" fmla="*/ 752 w 2224"/>
              <a:gd name="T33" fmla="*/ 895 h 2161"/>
              <a:gd name="T34" fmla="*/ 489 w 2224"/>
              <a:gd name="T35" fmla="*/ 779 h 2161"/>
              <a:gd name="T36" fmla="*/ 347 w 2224"/>
              <a:gd name="T37" fmla="*/ 718 h 2161"/>
              <a:gd name="T38" fmla="*/ 170 w 2224"/>
              <a:gd name="T39" fmla="*/ 607 h 2161"/>
              <a:gd name="T40" fmla="*/ 54 w 2224"/>
              <a:gd name="T41" fmla="*/ 466 h 2161"/>
              <a:gd name="T42" fmla="*/ 2 w 2224"/>
              <a:gd name="T43" fmla="*/ 243 h 2161"/>
              <a:gd name="T44" fmla="*/ 16 w 2224"/>
              <a:gd name="T45" fmla="*/ 132 h 2161"/>
              <a:gd name="T46" fmla="*/ 65 w 2224"/>
              <a:gd name="T47" fmla="*/ 0 h 2161"/>
              <a:gd name="T48" fmla="*/ 2224 w 2224"/>
              <a:gd name="T49" fmla="*/ 0 h 2161"/>
              <a:gd name="T50" fmla="*/ 2224 w 2224"/>
              <a:gd name="T51" fmla="*/ 2156 h 2161"/>
              <a:gd name="T52" fmla="*/ 2203 w 2224"/>
              <a:gd name="T53" fmla="*/ 2159 h 2161"/>
              <a:gd name="T54" fmla="*/ 2190 w 2224"/>
              <a:gd name="T55" fmla="*/ 2161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4" h="2161">
                <a:moveTo>
                  <a:pt x="2190" y="2161"/>
                </a:moveTo>
                <a:cubicBezTo>
                  <a:pt x="2179" y="2161"/>
                  <a:pt x="2169" y="2161"/>
                  <a:pt x="2158" y="2161"/>
                </a:cubicBezTo>
                <a:cubicBezTo>
                  <a:pt x="2155" y="2160"/>
                  <a:pt x="2152" y="2159"/>
                  <a:pt x="2149" y="2159"/>
                </a:cubicBezTo>
                <a:cubicBezTo>
                  <a:pt x="2128" y="2156"/>
                  <a:pt x="2108" y="2155"/>
                  <a:pt x="2087" y="2151"/>
                </a:cubicBezTo>
                <a:cubicBezTo>
                  <a:pt x="2043" y="2144"/>
                  <a:pt x="1999" y="2132"/>
                  <a:pt x="1957" y="2117"/>
                </a:cubicBezTo>
                <a:cubicBezTo>
                  <a:pt x="1868" y="2087"/>
                  <a:pt x="1783" y="2047"/>
                  <a:pt x="1701" y="2001"/>
                </a:cubicBezTo>
                <a:cubicBezTo>
                  <a:pt x="1595" y="1943"/>
                  <a:pt x="1494" y="1876"/>
                  <a:pt x="1396" y="1804"/>
                </a:cubicBezTo>
                <a:cubicBezTo>
                  <a:pt x="1319" y="1747"/>
                  <a:pt x="1244" y="1688"/>
                  <a:pt x="1172" y="1625"/>
                </a:cubicBezTo>
                <a:cubicBezTo>
                  <a:pt x="1148" y="1604"/>
                  <a:pt x="1123" y="1584"/>
                  <a:pt x="1099" y="1563"/>
                </a:cubicBezTo>
                <a:cubicBezTo>
                  <a:pt x="1096" y="1561"/>
                  <a:pt x="1094" y="1559"/>
                  <a:pt x="1091" y="1557"/>
                </a:cubicBezTo>
                <a:cubicBezTo>
                  <a:pt x="1094" y="1553"/>
                  <a:pt x="1095" y="1550"/>
                  <a:pt x="1097" y="1547"/>
                </a:cubicBezTo>
                <a:cubicBezTo>
                  <a:pt x="1105" y="1531"/>
                  <a:pt x="1113" y="1516"/>
                  <a:pt x="1121" y="1500"/>
                </a:cubicBezTo>
                <a:cubicBezTo>
                  <a:pt x="1145" y="1451"/>
                  <a:pt x="1163" y="1400"/>
                  <a:pt x="1169" y="1345"/>
                </a:cubicBezTo>
                <a:cubicBezTo>
                  <a:pt x="1174" y="1307"/>
                  <a:pt x="1171" y="1270"/>
                  <a:pt x="1161" y="1234"/>
                </a:cubicBezTo>
                <a:cubicBezTo>
                  <a:pt x="1147" y="1186"/>
                  <a:pt x="1120" y="1145"/>
                  <a:pt x="1087" y="1109"/>
                </a:cubicBezTo>
                <a:cubicBezTo>
                  <a:pt x="1051" y="1070"/>
                  <a:pt x="1009" y="1039"/>
                  <a:pt x="965" y="1010"/>
                </a:cubicBezTo>
                <a:cubicBezTo>
                  <a:pt x="897" y="966"/>
                  <a:pt x="825" y="929"/>
                  <a:pt x="752" y="895"/>
                </a:cubicBezTo>
                <a:cubicBezTo>
                  <a:pt x="665" y="854"/>
                  <a:pt x="577" y="817"/>
                  <a:pt x="489" y="779"/>
                </a:cubicBezTo>
                <a:cubicBezTo>
                  <a:pt x="441" y="759"/>
                  <a:pt x="394" y="740"/>
                  <a:pt x="347" y="718"/>
                </a:cubicBezTo>
                <a:cubicBezTo>
                  <a:pt x="283" y="689"/>
                  <a:pt x="224" y="653"/>
                  <a:pt x="170" y="607"/>
                </a:cubicBezTo>
                <a:cubicBezTo>
                  <a:pt x="123" y="567"/>
                  <a:pt x="83" y="521"/>
                  <a:pt x="54" y="466"/>
                </a:cubicBezTo>
                <a:cubicBezTo>
                  <a:pt x="16" y="396"/>
                  <a:pt x="0" y="322"/>
                  <a:pt x="2" y="243"/>
                </a:cubicBezTo>
                <a:cubicBezTo>
                  <a:pt x="3" y="206"/>
                  <a:pt x="8" y="169"/>
                  <a:pt x="16" y="132"/>
                </a:cubicBezTo>
                <a:cubicBezTo>
                  <a:pt x="27" y="86"/>
                  <a:pt x="43" y="42"/>
                  <a:pt x="65" y="0"/>
                </a:cubicBezTo>
                <a:cubicBezTo>
                  <a:pt x="784" y="0"/>
                  <a:pt x="1504" y="0"/>
                  <a:pt x="2224" y="0"/>
                </a:cubicBezTo>
                <a:cubicBezTo>
                  <a:pt x="2224" y="719"/>
                  <a:pt x="2224" y="1437"/>
                  <a:pt x="2224" y="2156"/>
                </a:cubicBezTo>
                <a:cubicBezTo>
                  <a:pt x="2217" y="2157"/>
                  <a:pt x="2210" y="2158"/>
                  <a:pt x="2203" y="2159"/>
                </a:cubicBezTo>
                <a:cubicBezTo>
                  <a:pt x="2199" y="2159"/>
                  <a:pt x="2194" y="2160"/>
                  <a:pt x="2190" y="2161"/>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269772541"/>
      </p:ext>
    </p:extLst>
  </p:cSld>
  <p:clrMapOvr>
    <a:masterClrMapping/>
  </p:clrMapOvr>
  <p:extLst mod="1">
    <p:ext uri="{DCECCB84-F9BA-43D5-87BE-67443E8EF086}">
      <p15:sldGuideLst xmlns:p15="http://schemas.microsoft.com/office/powerpoint/2012/main">
        <p15:guide id="3" pos="72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dirty="0"/>
          </a:p>
        </p:txBody>
      </p:sp>
      <p:sp>
        <p:nvSpPr>
          <p:cNvPr id="7" name="Text Placeholder 6"/>
          <p:cNvSpPr>
            <a:spLocks noGrp="1"/>
          </p:cNvSpPr>
          <p:nvPr>
            <p:ph type="body" sz="quarter" idx="13"/>
          </p:nvPr>
        </p:nvSpPr>
        <p:spPr>
          <a:xfrm>
            <a:off x="407988" y="1412875"/>
            <a:ext cx="11376025" cy="5040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Date Placeholder 5"/>
          <p:cNvSpPr>
            <a:spLocks noGrp="1"/>
          </p:cNvSpPr>
          <p:nvPr>
            <p:ph type="dt" sz="half" idx="14"/>
          </p:nvPr>
        </p:nvSpPr>
        <p:spPr/>
        <p:txBody>
          <a:bodyPr/>
          <a:lstStyle/>
          <a:p>
            <a:pPr>
              <a:lnSpc>
                <a:spcPct val="85000"/>
              </a:lnSpc>
            </a:pPr>
            <a:r>
              <a:rPr lang="en-US"/>
              <a:t>Presentation Title | Author | Date</a:t>
            </a:r>
            <a:endParaRPr lang="en-US" dirty="0"/>
          </a:p>
        </p:txBody>
      </p:sp>
      <p:sp>
        <p:nvSpPr>
          <p:cNvPr id="8" name="Footer Placeholder 7"/>
          <p:cNvSpPr>
            <a:spLocks noGrp="1"/>
          </p:cNvSpPr>
          <p:nvPr>
            <p:ph type="ftr" sz="quarter" idx="15"/>
          </p:nvPr>
        </p:nvSpPr>
        <p:spPr/>
        <p:txBody>
          <a:bodyPr/>
          <a:lstStyle/>
          <a:p>
            <a:r>
              <a:rPr lang="en-US"/>
              <a:t>© 2017 Capgemini. All rights reserved.</a:t>
            </a:r>
            <a:endParaRPr lang="en-US" dirty="0"/>
          </a:p>
        </p:txBody>
      </p:sp>
      <p:sp>
        <p:nvSpPr>
          <p:cNvPr id="9" name="Slide Number Placeholder 8"/>
          <p:cNvSpPr>
            <a:spLocks noGrp="1"/>
          </p:cNvSpPr>
          <p:nvPr>
            <p:ph type="sldNum" sz="quarter" idx="16"/>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82852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a:t>
            </a:r>
            <a:br>
              <a:rPr lang="en-US" dirty="0"/>
            </a:br>
            <a:r>
              <a:rPr lang="en-US" dirty="0"/>
              <a:t>title style</a:t>
            </a:r>
            <a:endParaRPr lang="de-DE" dirty="0"/>
          </a:p>
        </p:txBody>
      </p:sp>
      <p:sp>
        <p:nvSpPr>
          <p:cNvPr id="7" name="Text Placeholder 6"/>
          <p:cNvSpPr>
            <a:spLocks noGrp="1"/>
          </p:cNvSpPr>
          <p:nvPr>
            <p:ph type="body" sz="quarter" idx="13"/>
          </p:nvPr>
        </p:nvSpPr>
        <p:spPr>
          <a:xfrm>
            <a:off x="407988" y="1772770"/>
            <a:ext cx="11376025" cy="46804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8" name="Text Placeholder 7"/>
          <p:cNvSpPr>
            <a:spLocks noGrp="1"/>
          </p:cNvSpPr>
          <p:nvPr>
            <p:ph type="body" sz="quarter" idx="14"/>
          </p:nvPr>
        </p:nvSpPr>
        <p:spPr>
          <a:xfrm>
            <a:off x="407988" y="1412875"/>
            <a:ext cx="11376025" cy="215444"/>
          </a:xfrm>
        </p:spPr>
        <p:txBody>
          <a:bodyPr>
            <a:spAutoFit/>
          </a:bodyPr>
          <a:lstStyle>
            <a:lvl1pPr>
              <a:defRPr>
                <a:solidFill>
                  <a:schemeClr val="accent2"/>
                </a:solidFill>
              </a:defRPr>
            </a:lvl1pPr>
          </a:lstStyle>
          <a:p>
            <a:pPr lvl="0"/>
            <a:r>
              <a:rPr lang="en-US"/>
              <a:t>Edit Master text styles</a:t>
            </a:r>
          </a:p>
        </p:txBody>
      </p:sp>
      <p:sp>
        <p:nvSpPr>
          <p:cNvPr id="6" name="Date Placeholder 5"/>
          <p:cNvSpPr>
            <a:spLocks noGrp="1"/>
          </p:cNvSpPr>
          <p:nvPr>
            <p:ph type="dt" sz="half" idx="15"/>
          </p:nvPr>
        </p:nvSpPr>
        <p:spPr/>
        <p:txBody>
          <a:bodyPr/>
          <a:lstStyle/>
          <a:p>
            <a:pPr>
              <a:lnSpc>
                <a:spcPct val="85000"/>
              </a:lnSpc>
            </a:pPr>
            <a:r>
              <a:rPr lang="en-US"/>
              <a:t>Presentation Title | Author | Date</a:t>
            </a:r>
            <a:endParaRPr lang="en-US" dirty="0"/>
          </a:p>
        </p:txBody>
      </p:sp>
      <p:sp>
        <p:nvSpPr>
          <p:cNvPr id="9" name="Footer Placeholder 8"/>
          <p:cNvSpPr>
            <a:spLocks noGrp="1"/>
          </p:cNvSpPr>
          <p:nvPr>
            <p:ph type="ftr" sz="quarter" idx="16"/>
          </p:nvPr>
        </p:nvSpPr>
        <p:spPr/>
        <p:txBody>
          <a:bodyPr/>
          <a:lstStyle/>
          <a:p>
            <a:r>
              <a:rPr lang="en-US"/>
              <a:t>© 2017 Capgemini. All rights reserved.</a:t>
            </a:r>
            <a:endParaRPr lang="en-US" dirty="0"/>
          </a:p>
        </p:txBody>
      </p:sp>
      <p:sp>
        <p:nvSpPr>
          <p:cNvPr id="10" name="Slide Number Placeholder 9"/>
          <p:cNvSpPr>
            <a:spLocks noGrp="1"/>
          </p:cNvSpPr>
          <p:nvPr>
            <p:ph type="sldNum" sz="quarter" idx="17"/>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3836146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nSpc>
                <a:spcPct val="85000"/>
              </a:lnSpc>
            </a:pPr>
            <a:r>
              <a:rPr lang="en-US"/>
              <a:t>Presentation Title | Author | Date</a:t>
            </a:r>
            <a:endParaRPr lang="en-US" dirty="0"/>
          </a:p>
        </p:txBody>
      </p:sp>
      <p:sp>
        <p:nvSpPr>
          <p:cNvPr id="6" name="Footer Placeholder 5"/>
          <p:cNvSpPr>
            <a:spLocks noGrp="1"/>
          </p:cNvSpPr>
          <p:nvPr>
            <p:ph type="ftr" sz="quarter" idx="11"/>
          </p:nvPr>
        </p:nvSpPr>
        <p:spPr/>
        <p:txBody>
          <a:bodyPr/>
          <a:lstStyle/>
          <a:p>
            <a:r>
              <a:rPr lang="en-US"/>
              <a:t>© 2017 Capgemini. All rights reserved.</a:t>
            </a:r>
            <a:endParaRPr lang="en-US" dirty="0"/>
          </a:p>
        </p:txBody>
      </p:sp>
      <p:sp>
        <p:nvSpPr>
          <p:cNvPr id="7" name="Slide Number Placeholder 6"/>
          <p:cNvSpPr>
            <a:spLocks noGrp="1"/>
          </p:cNvSpPr>
          <p:nvPr>
            <p:ph type="sldNum" sz="quarter" idx="12"/>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3218085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hasCustomPrompt="1"/>
          </p:nvPr>
        </p:nvSpPr>
        <p:spPr>
          <a:xfrm>
            <a:off x="407987" y="1932114"/>
            <a:ext cx="5543551" cy="4521074"/>
          </a:xfrm>
          <a:prstGeom prst="rect">
            <a:avLst/>
          </a:prstGeom>
        </p:spPr>
        <p:txBody>
          <a:bodyPr>
            <a:noAutofit/>
          </a:bodyPr>
          <a:lstStyle>
            <a:lvl1pPr>
              <a:lnSpc>
                <a:spcPct val="100000"/>
              </a:lnSpc>
              <a:defRPr sz="14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long text</a:t>
            </a:r>
          </a:p>
        </p:txBody>
      </p:sp>
      <p:sp>
        <p:nvSpPr>
          <p:cNvPr id="11" name="Text Placeholder 7">
            <a:extLst>
              <a:ext uri="{FF2B5EF4-FFF2-40B4-BE49-F238E27FC236}">
                <a16:creationId xmlns:a16="http://schemas.microsoft.com/office/drawing/2014/main" id="{4F279807-494A-45DD-A5C6-24F625316B92}"/>
              </a:ext>
            </a:extLst>
          </p:cNvPr>
          <p:cNvSpPr>
            <a:spLocks noGrp="1"/>
          </p:cNvSpPr>
          <p:nvPr>
            <p:ph type="body" sz="quarter" idx="11" hasCustomPrompt="1"/>
          </p:nvPr>
        </p:nvSpPr>
        <p:spPr>
          <a:xfrm>
            <a:off x="6240465" y="1932113"/>
            <a:ext cx="5516444" cy="4519865"/>
          </a:xfrm>
          <a:prstGeom prst="rect">
            <a:avLst/>
          </a:prstGeom>
        </p:spPr>
        <p:txBody>
          <a:bodyPr>
            <a:noAutofit/>
          </a:bodyPr>
          <a:lstStyle>
            <a:lvl1pPr>
              <a:lnSpc>
                <a:spcPct val="100000"/>
              </a:lnSpc>
              <a:defRPr sz="1400">
                <a:solidFill>
                  <a:schemeClr val="tx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long text</a:t>
            </a:r>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407987" y="1420990"/>
            <a:ext cx="5543551" cy="360000"/>
          </a:xfrm>
          <a:prstGeom prst="rect">
            <a:avLst/>
          </a:prstGeom>
        </p:spPr>
        <p:txBody>
          <a:bodyPr>
            <a:noAutofit/>
          </a:bodyPr>
          <a:lstStyle>
            <a:lvl1pPr>
              <a:lnSpc>
                <a:spcPts val="2200"/>
              </a:lnSpc>
              <a:defRPr sz="1600" b="0">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240465" y="1420990"/>
            <a:ext cx="5516444" cy="360000"/>
          </a:xfrm>
          <a:prstGeom prst="rect">
            <a:avLst/>
          </a:prstGeom>
        </p:spPr>
        <p:txBody>
          <a:bodyPr>
            <a:noAutofit/>
          </a:bodyPr>
          <a:lstStyle>
            <a:lvl1pPr>
              <a:lnSpc>
                <a:spcPts val="2200"/>
              </a:lnSpc>
              <a:defRPr sz="1600" b="0">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9" name="Title Placeholder 1">
            <a:extLst>
              <a:ext uri="{FF2B5EF4-FFF2-40B4-BE49-F238E27FC236}">
                <a16:creationId xmlns:a16="http://schemas.microsoft.com/office/drawing/2014/main" id="{6733E381-C11A-4F10-88ED-DDEA4B9167E2}"/>
              </a:ext>
            </a:extLst>
          </p:cNvPr>
          <p:cNvSpPr>
            <a:spLocks noGrp="1"/>
          </p:cNvSpPr>
          <p:nvPr>
            <p:ph type="title" hasCustomPrompt="1"/>
          </p:nvPr>
        </p:nvSpPr>
        <p:spPr>
          <a:xfrm>
            <a:off x="407988" y="404813"/>
            <a:ext cx="10944596" cy="865054"/>
          </a:xfrm>
          <a:prstGeom prst="rect">
            <a:avLst/>
          </a:prstGeom>
        </p:spPr>
        <p:txBody>
          <a:bodyPr vert="horz" lIns="0" tIns="0" rIns="0" bIns="0" rtlCol="0" anchor="t">
            <a:normAutofit/>
          </a:bodyPr>
          <a:lstStyle>
            <a:lvl1pPr>
              <a:defRPr lang="pt-PT" dirty="0">
                <a:solidFill>
                  <a:schemeClr val="tx2"/>
                </a:solidFill>
              </a:defRPr>
            </a:lvl1pPr>
          </a:lstStyle>
          <a:p>
            <a:pPr lvl="0">
              <a:lnSpc>
                <a:spcPts val="3000"/>
              </a:lnSpc>
            </a:pPr>
            <a:r>
              <a:rPr lang="en-US" dirty="0"/>
              <a:t>Click to insert title</a:t>
            </a:r>
            <a:endParaRPr lang="pt-PT" dirty="0"/>
          </a:p>
        </p:txBody>
      </p:sp>
      <p:sp>
        <p:nvSpPr>
          <p:cNvPr id="5" name="Date Placeholder 4"/>
          <p:cNvSpPr>
            <a:spLocks noGrp="1"/>
          </p:cNvSpPr>
          <p:nvPr>
            <p:ph type="dt" sz="half" idx="14"/>
          </p:nvPr>
        </p:nvSpPr>
        <p:spPr/>
        <p:txBody>
          <a:bodyPr/>
          <a:lstStyle/>
          <a:p>
            <a:pPr>
              <a:lnSpc>
                <a:spcPct val="85000"/>
              </a:lnSpc>
            </a:pPr>
            <a:r>
              <a:rPr lang="en-US"/>
              <a:t>Presentation Title | Author | Date</a:t>
            </a:r>
            <a:endParaRPr lang="en-US" dirty="0"/>
          </a:p>
        </p:txBody>
      </p:sp>
      <p:sp>
        <p:nvSpPr>
          <p:cNvPr id="6" name="Footer Placeholder 5"/>
          <p:cNvSpPr>
            <a:spLocks noGrp="1"/>
          </p:cNvSpPr>
          <p:nvPr>
            <p:ph type="ftr" sz="quarter" idx="15"/>
          </p:nvPr>
        </p:nvSpPr>
        <p:spPr/>
        <p:txBody>
          <a:bodyPr/>
          <a:lstStyle/>
          <a:p>
            <a:r>
              <a:rPr lang="en-US"/>
              <a:t>© 2017 Capgemini. All rights reserved.</a:t>
            </a:r>
            <a:endParaRPr lang="en-US" dirty="0"/>
          </a:p>
        </p:txBody>
      </p:sp>
      <p:sp>
        <p:nvSpPr>
          <p:cNvPr id="7" name="Slide Number Placeholder 6"/>
          <p:cNvSpPr>
            <a:spLocks noGrp="1"/>
          </p:cNvSpPr>
          <p:nvPr>
            <p:ph type="sldNum" sz="quarter" idx="16"/>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3756351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Grey">
    <p:bg>
      <p:bgPr>
        <a:solidFill>
          <a:schemeClr val="bg2"/>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lnSpc>
                <a:spcPct val="85000"/>
              </a:lnSpc>
            </a:pPr>
            <a:r>
              <a:rPr lang="en-US"/>
              <a:t>Presentation Title | Author | Date</a:t>
            </a:r>
            <a:endParaRPr lang="en-US" dirty="0"/>
          </a:p>
        </p:txBody>
      </p:sp>
      <p:sp>
        <p:nvSpPr>
          <p:cNvPr id="6" name="Footer Placeholder 5"/>
          <p:cNvSpPr>
            <a:spLocks noGrp="1"/>
          </p:cNvSpPr>
          <p:nvPr>
            <p:ph type="ftr" sz="quarter" idx="11"/>
          </p:nvPr>
        </p:nvSpPr>
        <p:spPr/>
        <p:txBody>
          <a:bodyPr/>
          <a:lstStyle/>
          <a:p>
            <a:r>
              <a:rPr lang="en-US"/>
              <a:t>© 2017 Capgemini. All rights reserved.</a:t>
            </a:r>
            <a:endParaRPr lang="en-US" dirty="0"/>
          </a:p>
        </p:txBody>
      </p:sp>
      <p:sp>
        <p:nvSpPr>
          <p:cNvPr id="7" name="Slide Number Placeholder 6"/>
          <p:cNvSpPr>
            <a:spLocks noGrp="1"/>
          </p:cNvSpPr>
          <p:nvPr>
            <p:ph type="sldNum" sz="quarter" idx="12"/>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525831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Shapes - Layout1">
    <p:bg>
      <p:bgRef idx="1001">
        <a:schemeClr val="bg1"/>
      </p:bgRef>
    </p:bg>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userDrawn="1">
            <p:custDataLst>
              <p:tags r:id="rId2"/>
            </p:custDataLst>
            <p:extLst>
              <p:ext uri="{D42A27DB-BD31-4B8C-83A1-F6EECF244321}">
                <p14:modId xmlns:p14="http://schemas.microsoft.com/office/powerpoint/2010/main" val="21237680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8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2" name="Freeform 9"/>
          <p:cNvSpPr>
            <a:spLocks/>
          </p:cNvSpPr>
          <p:nvPr userDrawn="1"/>
        </p:nvSpPr>
        <p:spPr bwMode="auto">
          <a:xfrm>
            <a:off x="9871075" y="0"/>
            <a:ext cx="2320925" cy="3840163"/>
          </a:xfrm>
          <a:custGeom>
            <a:avLst/>
            <a:gdLst>
              <a:gd name="T0" fmla="*/ 616 w 616"/>
              <a:gd name="T1" fmla="*/ 1021 h 1021"/>
              <a:gd name="T2" fmla="*/ 514 w 616"/>
              <a:gd name="T3" fmla="*/ 895 h 1021"/>
              <a:gd name="T4" fmla="*/ 331 w 616"/>
              <a:gd name="T5" fmla="*/ 659 h 1021"/>
              <a:gd name="T6" fmla="*/ 127 w 616"/>
              <a:gd name="T7" fmla="*/ 326 h 1021"/>
              <a:gd name="T8" fmla="*/ 0 w 616"/>
              <a:gd name="T9" fmla="*/ 0 h 1021"/>
              <a:gd name="T10" fmla="*/ 609 w 616"/>
              <a:gd name="T11" fmla="*/ 0 h 1021"/>
              <a:gd name="T12" fmla="*/ 616 w 616"/>
              <a:gd name="T13" fmla="*/ 8 h 1021"/>
              <a:gd name="T14" fmla="*/ 616 w 616"/>
              <a:gd name="T15" fmla="*/ 1021 h 10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6" h="1021">
                <a:moveTo>
                  <a:pt x="616" y="1021"/>
                </a:moveTo>
                <a:cubicBezTo>
                  <a:pt x="582" y="979"/>
                  <a:pt x="549" y="937"/>
                  <a:pt x="514" y="895"/>
                </a:cubicBezTo>
                <a:cubicBezTo>
                  <a:pt x="451" y="819"/>
                  <a:pt x="389" y="740"/>
                  <a:pt x="331" y="659"/>
                </a:cubicBezTo>
                <a:cubicBezTo>
                  <a:pt x="256" y="553"/>
                  <a:pt x="186" y="443"/>
                  <a:pt x="127" y="326"/>
                </a:cubicBezTo>
                <a:cubicBezTo>
                  <a:pt x="74" y="222"/>
                  <a:pt x="30" y="114"/>
                  <a:pt x="0" y="0"/>
                </a:cubicBezTo>
                <a:cubicBezTo>
                  <a:pt x="203" y="0"/>
                  <a:pt x="406" y="0"/>
                  <a:pt x="609" y="0"/>
                </a:cubicBezTo>
                <a:cubicBezTo>
                  <a:pt x="615" y="0"/>
                  <a:pt x="616" y="1"/>
                  <a:pt x="616" y="8"/>
                </a:cubicBezTo>
                <a:cubicBezTo>
                  <a:pt x="616" y="346"/>
                  <a:pt x="616" y="684"/>
                  <a:pt x="616" y="102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15" name="Freeform 5"/>
          <p:cNvSpPr>
            <a:spLocks/>
          </p:cNvSpPr>
          <p:nvPr userDrawn="1"/>
        </p:nvSpPr>
        <p:spPr bwMode="auto">
          <a:xfrm>
            <a:off x="4270375" y="2336800"/>
            <a:ext cx="7921625" cy="4521200"/>
          </a:xfrm>
          <a:custGeom>
            <a:avLst/>
            <a:gdLst>
              <a:gd name="T0" fmla="*/ 0 w 2110"/>
              <a:gd name="T1" fmla="*/ 304 h 1203"/>
              <a:gd name="T2" fmla="*/ 38 w 2110"/>
              <a:gd name="T3" fmla="*/ 248 h 1203"/>
              <a:gd name="T4" fmla="*/ 212 w 2110"/>
              <a:gd name="T5" fmla="*/ 75 h 1203"/>
              <a:gd name="T6" fmla="*/ 407 w 2110"/>
              <a:gd name="T7" fmla="*/ 8 h 1203"/>
              <a:gd name="T8" fmla="*/ 670 w 2110"/>
              <a:gd name="T9" fmla="*/ 39 h 1203"/>
              <a:gd name="T10" fmla="*/ 881 w 2110"/>
              <a:gd name="T11" fmla="*/ 121 h 1203"/>
              <a:gd name="T12" fmla="*/ 1243 w 2110"/>
              <a:gd name="T13" fmla="*/ 325 h 1203"/>
              <a:gd name="T14" fmla="*/ 1469 w 2110"/>
              <a:gd name="T15" fmla="*/ 455 h 1203"/>
              <a:gd name="T16" fmla="*/ 1857 w 2110"/>
              <a:gd name="T17" fmla="*/ 624 h 1203"/>
              <a:gd name="T18" fmla="*/ 2090 w 2110"/>
              <a:gd name="T19" fmla="*/ 684 h 1203"/>
              <a:gd name="T20" fmla="*/ 2110 w 2110"/>
              <a:gd name="T21" fmla="*/ 687 h 1203"/>
              <a:gd name="T22" fmla="*/ 2110 w 2110"/>
              <a:gd name="T23" fmla="*/ 1201 h 1203"/>
              <a:gd name="T24" fmla="*/ 2102 w 2110"/>
              <a:gd name="T25" fmla="*/ 1201 h 1203"/>
              <a:gd name="T26" fmla="*/ 150 w 2110"/>
              <a:gd name="T27" fmla="*/ 1201 h 1203"/>
              <a:gd name="T28" fmla="*/ 141 w 2110"/>
              <a:gd name="T29" fmla="*/ 1200 h 1203"/>
              <a:gd name="T30" fmla="*/ 145 w 2110"/>
              <a:gd name="T31" fmla="*/ 1195 h 1203"/>
              <a:gd name="T32" fmla="*/ 213 w 2110"/>
              <a:gd name="T33" fmla="*/ 1099 h 1203"/>
              <a:gd name="T34" fmla="*/ 229 w 2110"/>
              <a:gd name="T35" fmla="*/ 923 h 1203"/>
              <a:gd name="T36" fmla="*/ 183 w 2110"/>
              <a:gd name="T37" fmla="*/ 716 h 1203"/>
              <a:gd name="T38" fmla="*/ 79 w 2110"/>
              <a:gd name="T39" fmla="*/ 463 h 1203"/>
              <a:gd name="T40" fmla="*/ 0 w 2110"/>
              <a:gd name="T41" fmla="*/ 310 h 1203"/>
              <a:gd name="T42" fmla="*/ 0 w 2110"/>
              <a:gd name="T43" fmla="*/ 304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0" h="1203">
                <a:moveTo>
                  <a:pt x="0" y="304"/>
                </a:moveTo>
                <a:cubicBezTo>
                  <a:pt x="13" y="286"/>
                  <a:pt x="25" y="267"/>
                  <a:pt x="38" y="248"/>
                </a:cubicBezTo>
                <a:cubicBezTo>
                  <a:pt x="86" y="180"/>
                  <a:pt x="141" y="120"/>
                  <a:pt x="212" y="75"/>
                </a:cubicBezTo>
                <a:cubicBezTo>
                  <a:pt x="272" y="38"/>
                  <a:pt x="337" y="15"/>
                  <a:pt x="407" y="8"/>
                </a:cubicBezTo>
                <a:cubicBezTo>
                  <a:pt x="497" y="0"/>
                  <a:pt x="584" y="14"/>
                  <a:pt x="670" y="39"/>
                </a:cubicBezTo>
                <a:cubicBezTo>
                  <a:pt x="743" y="60"/>
                  <a:pt x="813" y="89"/>
                  <a:pt x="881" y="121"/>
                </a:cubicBezTo>
                <a:cubicBezTo>
                  <a:pt x="1007" y="180"/>
                  <a:pt x="1126" y="251"/>
                  <a:pt x="1243" y="325"/>
                </a:cubicBezTo>
                <a:cubicBezTo>
                  <a:pt x="1317" y="372"/>
                  <a:pt x="1392" y="415"/>
                  <a:pt x="1469" y="455"/>
                </a:cubicBezTo>
                <a:cubicBezTo>
                  <a:pt x="1595" y="521"/>
                  <a:pt x="1723" y="578"/>
                  <a:pt x="1857" y="624"/>
                </a:cubicBezTo>
                <a:cubicBezTo>
                  <a:pt x="1933" y="650"/>
                  <a:pt x="2011" y="671"/>
                  <a:pt x="2090" y="684"/>
                </a:cubicBezTo>
                <a:cubicBezTo>
                  <a:pt x="2097" y="685"/>
                  <a:pt x="2104" y="686"/>
                  <a:pt x="2110" y="687"/>
                </a:cubicBezTo>
                <a:cubicBezTo>
                  <a:pt x="2110" y="858"/>
                  <a:pt x="2110" y="1030"/>
                  <a:pt x="2110" y="1201"/>
                </a:cubicBezTo>
                <a:cubicBezTo>
                  <a:pt x="2107" y="1201"/>
                  <a:pt x="2104" y="1201"/>
                  <a:pt x="2102" y="1201"/>
                </a:cubicBezTo>
                <a:cubicBezTo>
                  <a:pt x="1451" y="1201"/>
                  <a:pt x="801" y="1201"/>
                  <a:pt x="150" y="1201"/>
                </a:cubicBezTo>
                <a:cubicBezTo>
                  <a:pt x="147" y="1201"/>
                  <a:pt x="143" y="1203"/>
                  <a:pt x="141" y="1200"/>
                </a:cubicBezTo>
                <a:cubicBezTo>
                  <a:pt x="141" y="1197"/>
                  <a:pt x="143" y="1196"/>
                  <a:pt x="145" y="1195"/>
                </a:cubicBezTo>
                <a:cubicBezTo>
                  <a:pt x="178" y="1170"/>
                  <a:pt x="199" y="1137"/>
                  <a:pt x="213" y="1099"/>
                </a:cubicBezTo>
                <a:cubicBezTo>
                  <a:pt x="234" y="1042"/>
                  <a:pt x="235" y="983"/>
                  <a:pt x="229" y="923"/>
                </a:cubicBezTo>
                <a:cubicBezTo>
                  <a:pt x="222" y="852"/>
                  <a:pt x="205" y="783"/>
                  <a:pt x="183" y="716"/>
                </a:cubicBezTo>
                <a:cubicBezTo>
                  <a:pt x="154" y="629"/>
                  <a:pt x="118" y="545"/>
                  <a:pt x="79" y="463"/>
                </a:cubicBezTo>
                <a:cubicBezTo>
                  <a:pt x="54" y="411"/>
                  <a:pt x="28" y="360"/>
                  <a:pt x="0" y="310"/>
                </a:cubicBezTo>
                <a:cubicBezTo>
                  <a:pt x="0" y="308"/>
                  <a:pt x="0" y="306"/>
                  <a:pt x="0" y="30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50" name="Text Placeholder 7">
            <a:extLst>
              <a:ext uri="{FF2B5EF4-FFF2-40B4-BE49-F238E27FC236}">
                <a16:creationId xmlns:a16="http://schemas.microsoft.com/office/drawing/2014/main" id="{4E956B68-B273-4648-AC4B-C9A05A745160}"/>
              </a:ext>
            </a:extLst>
          </p:cNvPr>
          <p:cNvSpPr>
            <a:spLocks noGrp="1"/>
          </p:cNvSpPr>
          <p:nvPr>
            <p:ph type="body" sz="quarter" idx="32" hasCustomPrompt="1"/>
          </p:nvPr>
        </p:nvSpPr>
        <p:spPr>
          <a:xfrm>
            <a:off x="1847528" y="2708920"/>
            <a:ext cx="3312368" cy="72008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51" name="Text Placeholder 7">
            <a:extLst>
              <a:ext uri="{FF2B5EF4-FFF2-40B4-BE49-F238E27FC236}">
                <a16:creationId xmlns:a16="http://schemas.microsoft.com/office/drawing/2014/main" id="{F12D7C74-E8A0-4A7D-95DA-A14111669514}"/>
              </a:ext>
            </a:extLst>
          </p:cNvPr>
          <p:cNvSpPr>
            <a:spLocks noGrp="1"/>
          </p:cNvSpPr>
          <p:nvPr>
            <p:ph type="body" sz="quarter" idx="33" hasCustomPrompt="1"/>
          </p:nvPr>
        </p:nvSpPr>
        <p:spPr>
          <a:xfrm>
            <a:off x="1847528" y="3645024"/>
            <a:ext cx="3312368" cy="72008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49" name="Picture Placeholder 48">
            <a:extLst>
              <a:ext uri="{FF2B5EF4-FFF2-40B4-BE49-F238E27FC236}">
                <a16:creationId xmlns:a16="http://schemas.microsoft.com/office/drawing/2014/main" id="{4212BD44-DEDF-4B08-8824-204652F9616E}"/>
              </a:ext>
            </a:extLst>
          </p:cNvPr>
          <p:cNvSpPr>
            <a:spLocks noGrp="1"/>
          </p:cNvSpPr>
          <p:nvPr>
            <p:ph type="pic" sz="quarter" idx="10"/>
          </p:nvPr>
        </p:nvSpPr>
        <p:spPr>
          <a:xfrm>
            <a:off x="6553200" y="2060575"/>
            <a:ext cx="4910138" cy="2722563"/>
          </a:xfrm>
          <a:prstGeom prst="rect">
            <a:avLst/>
          </a:prstGeom>
        </p:spPr>
        <p:txBody>
          <a:bodyPr anchor="ctr"/>
          <a:lstStyle>
            <a:lvl1pPr algn="ctr">
              <a:defRPr/>
            </a:lvl1pPr>
          </a:lstStyle>
          <a:p>
            <a:r>
              <a:rPr lang="en-US"/>
              <a:t>Click icon to add picture</a:t>
            </a:r>
            <a:endParaRPr lang="pt-PT"/>
          </a:p>
        </p:txBody>
      </p:sp>
      <p:sp>
        <p:nvSpPr>
          <p:cNvPr id="52" name="Text Placeholder 7">
            <a:extLst>
              <a:ext uri="{FF2B5EF4-FFF2-40B4-BE49-F238E27FC236}">
                <a16:creationId xmlns:a16="http://schemas.microsoft.com/office/drawing/2014/main" id="{92D6AE9D-467E-46C0-B32B-79A9B07CDD13}"/>
              </a:ext>
            </a:extLst>
          </p:cNvPr>
          <p:cNvSpPr>
            <a:spLocks noGrp="1"/>
          </p:cNvSpPr>
          <p:nvPr>
            <p:ph type="body" sz="quarter" idx="34" hasCustomPrompt="1"/>
          </p:nvPr>
        </p:nvSpPr>
        <p:spPr>
          <a:xfrm>
            <a:off x="1847528" y="4630276"/>
            <a:ext cx="3312368" cy="720080"/>
          </a:xfrm>
          <a:prstGeom prst="rect">
            <a:avLst/>
          </a:prstGeom>
        </p:spPr>
        <p:txBody>
          <a:bodyPr anchor="ct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insert text</a:t>
            </a:r>
          </a:p>
        </p:txBody>
      </p:sp>
      <p:sp>
        <p:nvSpPr>
          <p:cNvPr id="7"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9864476" cy="863600"/>
          </a:xfrm>
          <a:prstGeom prst="rect">
            <a:avLst/>
          </a:prstGeom>
        </p:spPr>
        <p:txBody>
          <a:bodyPr vert="horz" lIns="0" tIns="0" rIns="0" bIns="0" rtlCol="0" anchor="t">
            <a:normAutofit/>
          </a:bodyPr>
          <a:lstStyle>
            <a:lvl1pPr>
              <a:defRPr lang="pt-PT" dirty="0"/>
            </a:lvl1pPr>
          </a:lstStyle>
          <a:p>
            <a:pPr lvl="0">
              <a:lnSpc>
                <a:spcPts val="3000"/>
              </a:lnSpc>
            </a:pPr>
            <a:r>
              <a:rPr lang="en-US" dirty="0"/>
              <a:t>Click to add title</a:t>
            </a:r>
            <a:endParaRPr lang="pt-PT" dirty="0"/>
          </a:p>
        </p:txBody>
      </p:sp>
      <p:pic>
        <p:nvPicPr>
          <p:cNvPr id="9" name="Graphic 4">
            <a:extLst>
              <a:ext uri="{FF2B5EF4-FFF2-40B4-BE49-F238E27FC236}">
                <a16:creationId xmlns:a16="http://schemas.microsoft.com/office/drawing/2014/main" id="{D67A1EFD-D78D-4138-B2FE-E0A098B59C34}"/>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81836" t="-4713" b="16530"/>
          <a:stretch/>
        </p:blipFill>
        <p:spPr>
          <a:xfrm>
            <a:off x="11491419" y="164829"/>
            <a:ext cx="424356" cy="459624"/>
          </a:xfrm>
          <a:prstGeom prst="rect">
            <a:avLst/>
          </a:prstGeom>
        </p:spPr>
      </p:pic>
      <p:cxnSp>
        <p:nvCxnSpPr>
          <p:cNvPr id="17"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1568760" y="6587911"/>
            <a:ext cx="0" cy="155576"/>
          </a:xfrm>
          <a:prstGeom prst="line">
            <a:avLst/>
          </a:prstGeom>
          <a:solidFill>
            <a:schemeClr val="tx1"/>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35"/>
          </p:nvPr>
        </p:nvSpPr>
        <p:spPr/>
        <p:txBody>
          <a:bodyPr/>
          <a:lstStyle/>
          <a:p>
            <a:pPr>
              <a:lnSpc>
                <a:spcPct val="85000"/>
              </a:lnSpc>
            </a:pPr>
            <a:r>
              <a:rPr lang="en-US"/>
              <a:t>Presentation Title | Author | Date</a:t>
            </a:r>
            <a:endParaRPr lang="en-US" dirty="0"/>
          </a:p>
        </p:txBody>
      </p:sp>
      <p:sp>
        <p:nvSpPr>
          <p:cNvPr id="6" name="Footer Placeholder 5"/>
          <p:cNvSpPr>
            <a:spLocks noGrp="1"/>
          </p:cNvSpPr>
          <p:nvPr>
            <p:ph type="ftr" sz="quarter" idx="36"/>
          </p:nvPr>
        </p:nvSpPr>
        <p:spPr/>
        <p:txBody>
          <a:bodyPr/>
          <a:lstStyle>
            <a:lvl1pPr>
              <a:defRPr>
                <a:solidFill>
                  <a:schemeClr val="bg1"/>
                </a:solidFill>
              </a:defRPr>
            </a:lvl1pPr>
          </a:lstStyle>
          <a:p>
            <a:r>
              <a:rPr lang="en-US"/>
              <a:t>© 2017 Capgemini. All rights reserved.</a:t>
            </a:r>
            <a:endParaRPr lang="en-US" dirty="0"/>
          </a:p>
        </p:txBody>
      </p:sp>
      <p:sp>
        <p:nvSpPr>
          <p:cNvPr id="8" name="Slide Number Placeholder 7"/>
          <p:cNvSpPr>
            <a:spLocks noGrp="1"/>
          </p:cNvSpPr>
          <p:nvPr>
            <p:ph type="sldNum" sz="quarter" idx="37"/>
          </p:nvPr>
        </p:nvSpPr>
        <p:spPr/>
        <p:txBody>
          <a:bodyPr/>
          <a:lstStyle>
            <a:lvl1pPr>
              <a:defRPr>
                <a:solidFill>
                  <a:schemeClr val="bg1"/>
                </a:solidFill>
              </a:defRPr>
            </a:lvl1p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292399155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Shapes - Layout3">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5848EA7-8D7C-4A7B-9182-7C1202EDBFB1}"/>
              </a:ext>
            </a:extLst>
          </p:cNvPr>
          <p:cNvSpPr/>
          <p:nvPr userDrawn="1"/>
        </p:nvSpPr>
        <p:spPr>
          <a:xfrm>
            <a:off x="5550122" y="732974"/>
            <a:ext cx="6641878" cy="6125027"/>
          </a:xfrm>
          <a:custGeom>
            <a:avLst/>
            <a:gdLst>
              <a:gd name="connsiteX0" fmla="*/ 4389354 w 6641878"/>
              <a:gd name="connsiteY0" fmla="*/ 775 h 6125027"/>
              <a:gd name="connsiteX1" fmla="*/ 6309188 w 6641878"/>
              <a:gd name="connsiteY1" fmla="*/ 158122 h 6125027"/>
              <a:gd name="connsiteX2" fmla="*/ 6641878 w 6641878"/>
              <a:gd name="connsiteY2" fmla="*/ 218708 h 6125027"/>
              <a:gd name="connsiteX3" fmla="*/ 6641878 w 6641878"/>
              <a:gd name="connsiteY3" fmla="*/ 6125027 h 6125027"/>
              <a:gd name="connsiteX4" fmla="*/ 0 w 6641878"/>
              <a:gd name="connsiteY4" fmla="*/ 6125027 h 6125027"/>
              <a:gd name="connsiteX5" fmla="*/ 90624 w 6641878"/>
              <a:gd name="connsiteY5" fmla="*/ 5875088 h 6125027"/>
              <a:gd name="connsiteX6" fmla="*/ 3403890 w 6641878"/>
              <a:gd name="connsiteY6" fmla="*/ 22965 h 6125027"/>
              <a:gd name="connsiteX7" fmla="*/ 4389354 w 6641878"/>
              <a:gd name="connsiteY7" fmla="*/ 775 h 612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1878" h="6125027">
                <a:moveTo>
                  <a:pt x="4389354" y="775"/>
                </a:moveTo>
                <a:cubicBezTo>
                  <a:pt x="5042595" y="7500"/>
                  <a:pt x="5686424" y="58155"/>
                  <a:pt x="6309188" y="158122"/>
                </a:cubicBezTo>
                <a:lnTo>
                  <a:pt x="6641878" y="218708"/>
                </a:lnTo>
                <a:lnTo>
                  <a:pt x="6641878" y="6125027"/>
                </a:lnTo>
                <a:lnTo>
                  <a:pt x="0" y="6125027"/>
                </a:lnTo>
                <a:lnTo>
                  <a:pt x="90624" y="5875088"/>
                </a:lnTo>
                <a:cubicBezTo>
                  <a:pt x="963229" y="3633055"/>
                  <a:pt x="2980348" y="1576261"/>
                  <a:pt x="3403890" y="22965"/>
                </a:cubicBezTo>
                <a:cubicBezTo>
                  <a:pt x="3733760" y="5034"/>
                  <a:pt x="4062734" y="-2587"/>
                  <a:pt x="4389354" y="775"/>
                </a:cubicBezTo>
                <a:close/>
              </a:path>
            </a:pathLst>
          </a:custGeom>
          <a:solidFill>
            <a:srgbClr val="FF30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37" name="Text Placeholder 7">
            <a:extLst>
              <a:ext uri="{FF2B5EF4-FFF2-40B4-BE49-F238E27FC236}">
                <a16:creationId xmlns:a16="http://schemas.microsoft.com/office/drawing/2014/main" id="{B223EFB8-88D3-4227-B238-464A474B852E}"/>
              </a:ext>
            </a:extLst>
          </p:cNvPr>
          <p:cNvSpPr>
            <a:spLocks noGrp="1"/>
          </p:cNvSpPr>
          <p:nvPr>
            <p:ph type="body" sz="quarter" idx="12" hasCustomPrompt="1"/>
          </p:nvPr>
        </p:nvSpPr>
        <p:spPr>
          <a:xfrm>
            <a:off x="2044699" y="3913792"/>
            <a:ext cx="2994439" cy="894840"/>
          </a:xfrm>
          <a:prstGeom prst="rect">
            <a:avLst/>
          </a:prstGeom>
        </p:spPr>
        <p:txBody>
          <a:bodyPr anchor="ctr">
            <a:noAutofit/>
          </a:bodyPr>
          <a:lstStyle>
            <a:lvl1pPr>
              <a:lnSpc>
                <a:spcPts val="16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38" name="Text Placeholder 7">
            <a:extLst>
              <a:ext uri="{FF2B5EF4-FFF2-40B4-BE49-F238E27FC236}">
                <a16:creationId xmlns:a16="http://schemas.microsoft.com/office/drawing/2014/main" id="{274C953F-F6D9-4EEF-A914-7C47201B5536}"/>
              </a:ext>
            </a:extLst>
          </p:cNvPr>
          <p:cNvSpPr>
            <a:spLocks noGrp="1"/>
          </p:cNvSpPr>
          <p:nvPr>
            <p:ph type="body" sz="quarter" idx="13" hasCustomPrompt="1"/>
          </p:nvPr>
        </p:nvSpPr>
        <p:spPr>
          <a:xfrm>
            <a:off x="2044699" y="5111406"/>
            <a:ext cx="2994439" cy="894840"/>
          </a:xfrm>
          <a:prstGeom prst="rect">
            <a:avLst/>
          </a:prstGeom>
        </p:spPr>
        <p:txBody>
          <a:bodyPr anchor="ctr">
            <a:noAutofit/>
          </a:bodyPr>
          <a:lstStyle>
            <a:lvl1pPr>
              <a:lnSpc>
                <a:spcPts val="16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35" name="Text Placeholder 7">
            <a:extLst>
              <a:ext uri="{FF2B5EF4-FFF2-40B4-BE49-F238E27FC236}">
                <a16:creationId xmlns:a16="http://schemas.microsoft.com/office/drawing/2014/main" id="{053B0AF9-F410-4C47-9D9C-CAC9890E4210}"/>
              </a:ext>
            </a:extLst>
          </p:cNvPr>
          <p:cNvSpPr>
            <a:spLocks noGrp="1"/>
          </p:cNvSpPr>
          <p:nvPr>
            <p:ph type="body" sz="quarter" idx="10" hasCustomPrompt="1"/>
          </p:nvPr>
        </p:nvSpPr>
        <p:spPr>
          <a:xfrm>
            <a:off x="407988" y="1413990"/>
            <a:ext cx="6297894" cy="894840"/>
          </a:xfrm>
          <a:prstGeom prst="rect">
            <a:avLst/>
          </a:prstGeom>
        </p:spPr>
        <p:txBody>
          <a:bodyPr>
            <a:noAutofit/>
          </a:bodyPr>
          <a:lstStyle>
            <a:lvl1pPr>
              <a:lnSpc>
                <a:spcPts val="2200"/>
              </a:lnSpc>
              <a:defRPr sz="18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36" name="Text Placeholder 7">
            <a:extLst>
              <a:ext uri="{FF2B5EF4-FFF2-40B4-BE49-F238E27FC236}">
                <a16:creationId xmlns:a16="http://schemas.microsoft.com/office/drawing/2014/main" id="{4C26CB88-1502-4963-9C3F-B1DA1792174C}"/>
              </a:ext>
            </a:extLst>
          </p:cNvPr>
          <p:cNvSpPr>
            <a:spLocks noGrp="1"/>
          </p:cNvSpPr>
          <p:nvPr>
            <p:ph type="body" sz="quarter" idx="11" hasCustomPrompt="1"/>
          </p:nvPr>
        </p:nvSpPr>
        <p:spPr>
          <a:xfrm>
            <a:off x="2044699" y="2611604"/>
            <a:ext cx="2994439" cy="894840"/>
          </a:xfrm>
          <a:prstGeom prst="rect">
            <a:avLst/>
          </a:prstGeom>
        </p:spPr>
        <p:txBody>
          <a:bodyPr anchor="ctr">
            <a:noAutofit/>
          </a:bodyPr>
          <a:lstStyle>
            <a:lvl1pPr>
              <a:lnSpc>
                <a:spcPts val="16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40" name="Text Placeholder 7">
            <a:extLst>
              <a:ext uri="{FF2B5EF4-FFF2-40B4-BE49-F238E27FC236}">
                <a16:creationId xmlns:a16="http://schemas.microsoft.com/office/drawing/2014/main" id="{14E8646B-8451-4052-9B50-DB60E346C8FA}"/>
              </a:ext>
            </a:extLst>
          </p:cNvPr>
          <p:cNvSpPr>
            <a:spLocks noGrp="1"/>
          </p:cNvSpPr>
          <p:nvPr>
            <p:ph type="body" sz="quarter" idx="14" hasCustomPrompt="1"/>
          </p:nvPr>
        </p:nvSpPr>
        <p:spPr>
          <a:xfrm>
            <a:off x="7392144" y="5276721"/>
            <a:ext cx="4391869" cy="729525"/>
          </a:xfrm>
          <a:prstGeom prst="rect">
            <a:avLst/>
          </a:prstGeom>
        </p:spPr>
        <p:txBody>
          <a:bodyPr>
            <a:noAutofit/>
          </a:bodyPr>
          <a:lstStyle>
            <a:lvl1pPr algn="r">
              <a:lnSpc>
                <a:spcPts val="1800"/>
              </a:lnSpc>
              <a:defRPr sz="16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Click to insert text</a:t>
            </a:r>
          </a:p>
        </p:txBody>
      </p:sp>
      <p:sp>
        <p:nvSpPr>
          <p:cNvPr id="43" name="Text Placeholder 42">
            <a:extLst>
              <a:ext uri="{FF2B5EF4-FFF2-40B4-BE49-F238E27FC236}">
                <a16:creationId xmlns:a16="http://schemas.microsoft.com/office/drawing/2014/main" id="{A06380E9-5885-470D-9428-A5F69B32620C}"/>
              </a:ext>
            </a:extLst>
          </p:cNvPr>
          <p:cNvSpPr>
            <a:spLocks noGrp="1"/>
          </p:cNvSpPr>
          <p:nvPr>
            <p:ph type="body" sz="quarter" idx="15" hasCustomPrompt="1"/>
          </p:nvPr>
        </p:nvSpPr>
        <p:spPr>
          <a:xfrm>
            <a:off x="7392144" y="4140764"/>
            <a:ext cx="4391869" cy="974725"/>
          </a:xfrm>
          <a:prstGeom prst="rect">
            <a:avLst/>
          </a:prstGeom>
        </p:spPr>
        <p:txBody>
          <a:bodyPr anchor="b">
            <a:noAutofit/>
          </a:bodyPr>
          <a:lstStyle>
            <a:lvl1pPr algn="r">
              <a:lnSpc>
                <a:spcPts val="3000"/>
              </a:lnSpc>
              <a:defRPr sz="2600">
                <a:solidFill>
                  <a:schemeClr val="bg1"/>
                </a:solidFill>
              </a:defRPr>
            </a:lvl1pPr>
          </a:lstStyle>
          <a:p>
            <a:pPr lvl="0"/>
            <a:r>
              <a:rPr lang="en-US" dirty="0"/>
              <a:t>Click to add subtitle</a:t>
            </a:r>
          </a:p>
        </p:txBody>
      </p:sp>
      <p:cxnSp>
        <p:nvCxnSpPr>
          <p:cNvPr id="18"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1568760" y="6587911"/>
            <a:ext cx="0" cy="155576"/>
          </a:xfrm>
          <a:prstGeom prst="line">
            <a:avLst/>
          </a:prstGeom>
          <a:solidFill>
            <a:schemeClr val="tx1"/>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de-DE"/>
          </a:p>
        </p:txBody>
      </p:sp>
      <p:sp>
        <p:nvSpPr>
          <p:cNvPr id="6" name="Date Placeholder 5"/>
          <p:cNvSpPr>
            <a:spLocks noGrp="1"/>
          </p:cNvSpPr>
          <p:nvPr>
            <p:ph type="dt" sz="half" idx="16"/>
          </p:nvPr>
        </p:nvSpPr>
        <p:spPr/>
        <p:txBody>
          <a:bodyPr/>
          <a:lstStyle/>
          <a:p>
            <a:pPr>
              <a:lnSpc>
                <a:spcPct val="85000"/>
              </a:lnSpc>
            </a:pPr>
            <a:r>
              <a:rPr lang="en-US"/>
              <a:t>Presentation Title | Author | Date</a:t>
            </a:r>
            <a:endParaRPr lang="en-US" dirty="0"/>
          </a:p>
        </p:txBody>
      </p:sp>
      <p:sp>
        <p:nvSpPr>
          <p:cNvPr id="7" name="Footer Placeholder 6"/>
          <p:cNvSpPr>
            <a:spLocks noGrp="1"/>
          </p:cNvSpPr>
          <p:nvPr>
            <p:ph type="ftr" sz="quarter" idx="17"/>
          </p:nvPr>
        </p:nvSpPr>
        <p:spPr/>
        <p:txBody>
          <a:bodyPr/>
          <a:lstStyle>
            <a:lvl1pPr>
              <a:defRPr>
                <a:solidFill>
                  <a:schemeClr val="bg1"/>
                </a:solidFill>
              </a:defRPr>
            </a:lvl1pPr>
          </a:lstStyle>
          <a:p>
            <a:r>
              <a:rPr lang="en-US"/>
              <a:t>© 2017 Capgemini. All rights reserved.</a:t>
            </a:r>
            <a:endParaRPr lang="en-US" dirty="0"/>
          </a:p>
        </p:txBody>
      </p:sp>
      <p:sp>
        <p:nvSpPr>
          <p:cNvPr id="8" name="Slide Number Placeholder 7"/>
          <p:cNvSpPr>
            <a:spLocks noGrp="1"/>
          </p:cNvSpPr>
          <p:nvPr>
            <p:ph type="sldNum" sz="quarter" idx="18"/>
          </p:nvPr>
        </p:nvSpPr>
        <p:spPr/>
        <p:txBody>
          <a:bodyPr/>
          <a:lstStyle>
            <a:lvl1pPr>
              <a:defRPr>
                <a:solidFill>
                  <a:schemeClr val="bg1"/>
                </a:solidFill>
              </a:defRPr>
            </a:lvl1p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2237467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with Shapes - Layout2">
    <p:bg>
      <p:bgPr>
        <a:solidFill>
          <a:srgbClr val="E6E7E7"/>
        </a:solidFill>
        <a:effectLst/>
      </p:bgPr>
    </p:bg>
    <p:spTree>
      <p:nvGrpSpPr>
        <p:cNvPr id="1" name=""/>
        <p:cNvGrpSpPr/>
        <p:nvPr/>
      </p:nvGrpSpPr>
      <p:grpSpPr>
        <a:xfrm>
          <a:off x="0" y="0"/>
          <a:ext cx="0" cy="0"/>
          <a:chOff x="0" y="0"/>
          <a:chExt cx="0" cy="0"/>
        </a:xfrm>
      </p:grpSpPr>
      <p:sp>
        <p:nvSpPr>
          <p:cNvPr id="10" name="Text Placeholder 13">
            <a:extLst>
              <a:ext uri="{FF2B5EF4-FFF2-40B4-BE49-F238E27FC236}">
                <a16:creationId xmlns:a16="http://schemas.microsoft.com/office/drawing/2014/main" id="{7D1DC75A-C7A4-44A4-B19C-D445335545B0}"/>
              </a:ext>
            </a:extLst>
          </p:cNvPr>
          <p:cNvSpPr>
            <a:spLocks noGrp="1"/>
          </p:cNvSpPr>
          <p:nvPr>
            <p:ph type="body" sz="quarter" idx="11" hasCustomPrompt="1"/>
          </p:nvPr>
        </p:nvSpPr>
        <p:spPr>
          <a:xfrm>
            <a:off x="407988" y="2204864"/>
            <a:ext cx="3618859" cy="2924629"/>
          </a:xfrm>
          <a:prstGeom prst="rect">
            <a:avLst/>
          </a:prstGeom>
        </p:spPr>
        <p:txBody>
          <a:bodyPr lIns="0" tIns="0" rIns="0" bIns="0" anchor="b">
            <a:normAutofit/>
          </a:bodyPr>
          <a:lstStyle>
            <a:lvl1pPr>
              <a:lnSpc>
                <a:spcPct val="100000"/>
              </a:lnSpc>
              <a:defRPr sz="2800">
                <a:solidFill>
                  <a:srgbClr val="2C004B"/>
                </a:solidFill>
              </a:defRPr>
            </a:lvl1pPr>
            <a:lvl2pPr marL="457200" indent="0">
              <a:lnSpc>
                <a:spcPts val="6200"/>
              </a:lnSpc>
              <a:buNone/>
              <a:defRPr sz="5400">
                <a:solidFill>
                  <a:srgbClr val="2C004B"/>
                </a:solidFill>
              </a:defRPr>
            </a:lvl2pPr>
          </a:lstStyle>
          <a:p>
            <a:pPr lvl="0"/>
            <a:r>
              <a:rPr lang="en-US" dirty="0"/>
              <a:t>Edit text styles</a:t>
            </a:r>
          </a:p>
        </p:txBody>
      </p:sp>
      <p:sp>
        <p:nvSpPr>
          <p:cNvPr id="11" name="Text Placeholder 13">
            <a:extLst>
              <a:ext uri="{FF2B5EF4-FFF2-40B4-BE49-F238E27FC236}">
                <a16:creationId xmlns:a16="http://schemas.microsoft.com/office/drawing/2014/main" id="{563879A0-0979-491A-8758-371BB7AD935B}"/>
              </a:ext>
            </a:extLst>
          </p:cNvPr>
          <p:cNvSpPr>
            <a:spLocks noGrp="1"/>
          </p:cNvSpPr>
          <p:nvPr>
            <p:ph type="body" sz="quarter" idx="12" hasCustomPrompt="1"/>
          </p:nvPr>
        </p:nvSpPr>
        <p:spPr>
          <a:xfrm>
            <a:off x="407988" y="5273460"/>
            <a:ext cx="3618859" cy="675820"/>
          </a:xfrm>
          <a:prstGeom prst="rect">
            <a:avLst/>
          </a:prstGeom>
        </p:spPr>
        <p:txBody>
          <a:bodyPr lIns="0" tIns="0" rIns="0" bIns="0">
            <a:normAutofit/>
          </a:bodyPr>
          <a:lstStyle>
            <a:lvl1pPr>
              <a:lnSpc>
                <a:spcPct val="100000"/>
              </a:lnSpc>
              <a:defRPr sz="1600">
                <a:solidFill>
                  <a:srgbClr val="2C004B"/>
                </a:solidFill>
              </a:defRPr>
            </a:lvl1pPr>
            <a:lvl2pPr marL="457200" indent="0">
              <a:buNone/>
              <a:defRPr sz="1800">
                <a:solidFill>
                  <a:srgbClr val="2C004B"/>
                </a:solidFill>
              </a:defRPr>
            </a:lvl2pPr>
          </a:lstStyle>
          <a:p>
            <a:pPr lvl="0"/>
            <a:r>
              <a:rPr lang="en-US" dirty="0"/>
              <a:t>Edit text styles</a:t>
            </a:r>
          </a:p>
        </p:txBody>
      </p:sp>
      <p:grpSp>
        <p:nvGrpSpPr>
          <p:cNvPr id="9" name="Group 8">
            <a:extLst>
              <a:ext uri="{FF2B5EF4-FFF2-40B4-BE49-F238E27FC236}">
                <a16:creationId xmlns:a16="http://schemas.microsoft.com/office/drawing/2014/main" id="{A76958A6-8FB1-445D-BB17-D619DC39E089}"/>
              </a:ext>
            </a:extLst>
          </p:cNvPr>
          <p:cNvGrpSpPr/>
          <p:nvPr userDrawn="1"/>
        </p:nvGrpSpPr>
        <p:grpSpPr>
          <a:xfrm>
            <a:off x="3461852" y="0"/>
            <a:ext cx="8730148" cy="6858000"/>
            <a:chOff x="3461852" y="0"/>
            <a:chExt cx="8730148" cy="6858000"/>
          </a:xfrm>
        </p:grpSpPr>
        <p:sp>
          <p:nvSpPr>
            <p:cNvPr id="12" name="Freeform: Shape 11">
              <a:extLst>
                <a:ext uri="{FF2B5EF4-FFF2-40B4-BE49-F238E27FC236}">
                  <a16:creationId xmlns:a16="http://schemas.microsoft.com/office/drawing/2014/main" id="{3C37792F-39D6-4A1F-BE84-103229E3E4C7}"/>
                </a:ext>
              </a:extLst>
            </p:cNvPr>
            <p:cNvSpPr/>
            <p:nvPr/>
          </p:nvSpPr>
          <p:spPr>
            <a:xfrm>
              <a:off x="3461852" y="0"/>
              <a:ext cx="8730148" cy="6858000"/>
            </a:xfrm>
            <a:custGeom>
              <a:avLst/>
              <a:gdLst>
                <a:gd name="connsiteX0" fmla="*/ 0 w 8730148"/>
                <a:gd name="connsiteY0" fmla="*/ 0 h 6858000"/>
                <a:gd name="connsiteX1" fmla="*/ 8730148 w 8730148"/>
                <a:gd name="connsiteY1" fmla="*/ 0 h 6858000"/>
                <a:gd name="connsiteX2" fmla="*/ 8730148 w 8730148"/>
                <a:gd name="connsiteY2" fmla="*/ 23679 h 6858000"/>
                <a:gd name="connsiteX3" fmla="*/ 8730148 w 8730148"/>
                <a:gd name="connsiteY3" fmla="*/ 495863 h 6858000"/>
                <a:gd name="connsiteX4" fmla="*/ 8730148 w 8730148"/>
                <a:gd name="connsiteY4" fmla="*/ 952308 h 6858000"/>
                <a:gd name="connsiteX5" fmla="*/ 8730148 w 8730148"/>
                <a:gd name="connsiteY5" fmla="*/ 1393283 h 6858000"/>
                <a:gd name="connsiteX6" fmla="*/ 8730148 w 8730148"/>
                <a:gd name="connsiteY6" fmla="*/ 1819052 h 6858000"/>
                <a:gd name="connsiteX7" fmla="*/ 8730148 w 8730148"/>
                <a:gd name="connsiteY7" fmla="*/ 2229885 h 6858000"/>
                <a:gd name="connsiteX8" fmla="*/ 8730148 w 8730148"/>
                <a:gd name="connsiteY8" fmla="*/ 2626046 h 6858000"/>
                <a:gd name="connsiteX9" fmla="*/ 8730148 w 8730148"/>
                <a:gd name="connsiteY9" fmla="*/ 3007803 h 6858000"/>
                <a:gd name="connsiteX10" fmla="*/ 8730148 w 8730148"/>
                <a:gd name="connsiteY10" fmla="*/ 3375422 h 6858000"/>
                <a:gd name="connsiteX11" fmla="*/ 8730148 w 8730148"/>
                <a:gd name="connsiteY11" fmla="*/ 3729171 h 6858000"/>
                <a:gd name="connsiteX12" fmla="*/ 8730148 w 8730148"/>
                <a:gd name="connsiteY12" fmla="*/ 4069315 h 6858000"/>
                <a:gd name="connsiteX13" fmla="*/ 8730148 w 8730148"/>
                <a:gd name="connsiteY13" fmla="*/ 4396123 h 6858000"/>
                <a:gd name="connsiteX14" fmla="*/ 8730148 w 8730148"/>
                <a:gd name="connsiteY14" fmla="*/ 4709860 h 6858000"/>
                <a:gd name="connsiteX15" fmla="*/ 8730148 w 8730148"/>
                <a:gd name="connsiteY15" fmla="*/ 5010793 h 6858000"/>
                <a:gd name="connsiteX16" fmla="*/ 8730148 w 8730148"/>
                <a:gd name="connsiteY16" fmla="*/ 5299189 h 6858000"/>
                <a:gd name="connsiteX17" fmla="*/ 8730148 w 8730148"/>
                <a:gd name="connsiteY17" fmla="*/ 5575315 h 6858000"/>
                <a:gd name="connsiteX18" fmla="*/ 8730148 w 8730148"/>
                <a:gd name="connsiteY18" fmla="*/ 5839437 h 6858000"/>
                <a:gd name="connsiteX19" fmla="*/ 8730148 w 8730148"/>
                <a:gd name="connsiteY19" fmla="*/ 6091822 h 6858000"/>
                <a:gd name="connsiteX20" fmla="*/ 8730148 w 8730148"/>
                <a:gd name="connsiteY20" fmla="*/ 6332738 h 6858000"/>
                <a:gd name="connsiteX21" fmla="*/ 8730148 w 8730148"/>
                <a:gd name="connsiteY21" fmla="*/ 6562450 h 6858000"/>
                <a:gd name="connsiteX22" fmla="*/ 8730148 w 8730148"/>
                <a:gd name="connsiteY22" fmla="*/ 6781226 h 6858000"/>
                <a:gd name="connsiteX23" fmla="*/ 8730148 w 8730148"/>
                <a:gd name="connsiteY23" fmla="*/ 6858000 h 6858000"/>
                <a:gd name="connsiteX24" fmla="*/ 1680266 w 8730148"/>
                <a:gd name="connsiteY24" fmla="*/ 6858000 h 6858000"/>
                <a:gd name="connsiteX25" fmla="*/ 1725275 w 8730148"/>
                <a:gd name="connsiteY25" fmla="*/ 6819058 h 6858000"/>
                <a:gd name="connsiteX26" fmla="*/ 3705962 w 8730148"/>
                <a:gd name="connsiteY26" fmla="*/ 2012619 h 6858000"/>
                <a:gd name="connsiteX27" fmla="*/ 116582 w 8730148"/>
                <a:gd name="connsiteY27" fmla="*/ 2532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730148" h="6858000">
                  <a:moveTo>
                    <a:pt x="0" y="0"/>
                  </a:moveTo>
                  <a:lnTo>
                    <a:pt x="8730148" y="0"/>
                  </a:lnTo>
                  <a:lnTo>
                    <a:pt x="8730148" y="23679"/>
                  </a:lnTo>
                  <a:lnTo>
                    <a:pt x="8730148" y="495863"/>
                  </a:lnTo>
                  <a:lnTo>
                    <a:pt x="8730148" y="952308"/>
                  </a:lnTo>
                  <a:lnTo>
                    <a:pt x="8730148" y="1393283"/>
                  </a:lnTo>
                  <a:lnTo>
                    <a:pt x="8730148" y="1819052"/>
                  </a:lnTo>
                  <a:lnTo>
                    <a:pt x="8730148" y="2229885"/>
                  </a:lnTo>
                  <a:lnTo>
                    <a:pt x="8730148" y="2626046"/>
                  </a:lnTo>
                  <a:lnTo>
                    <a:pt x="8730148" y="3007803"/>
                  </a:lnTo>
                  <a:lnTo>
                    <a:pt x="8730148" y="3375422"/>
                  </a:lnTo>
                  <a:lnTo>
                    <a:pt x="8730148" y="3729171"/>
                  </a:lnTo>
                  <a:lnTo>
                    <a:pt x="8730148" y="4069315"/>
                  </a:lnTo>
                  <a:lnTo>
                    <a:pt x="8730148" y="4396123"/>
                  </a:lnTo>
                  <a:lnTo>
                    <a:pt x="8730148" y="4709860"/>
                  </a:lnTo>
                  <a:lnTo>
                    <a:pt x="8730148" y="5010793"/>
                  </a:lnTo>
                  <a:lnTo>
                    <a:pt x="8730148" y="5299189"/>
                  </a:lnTo>
                  <a:lnTo>
                    <a:pt x="8730148" y="5575315"/>
                  </a:lnTo>
                  <a:lnTo>
                    <a:pt x="8730148" y="5839437"/>
                  </a:lnTo>
                  <a:lnTo>
                    <a:pt x="8730148" y="6091822"/>
                  </a:lnTo>
                  <a:lnTo>
                    <a:pt x="8730148" y="6332738"/>
                  </a:lnTo>
                  <a:lnTo>
                    <a:pt x="8730148" y="6562450"/>
                  </a:lnTo>
                  <a:lnTo>
                    <a:pt x="8730148" y="6781226"/>
                  </a:lnTo>
                  <a:lnTo>
                    <a:pt x="8730148" y="6858000"/>
                  </a:lnTo>
                  <a:lnTo>
                    <a:pt x="1680266" y="6858000"/>
                  </a:lnTo>
                  <a:lnTo>
                    <a:pt x="1725275" y="6819058"/>
                  </a:lnTo>
                  <a:cubicBezTo>
                    <a:pt x="4662995" y="4201443"/>
                    <a:pt x="4141233" y="1217168"/>
                    <a:pt x="3705962" y="2012619"/>
                  </a:cubicBezTo>
                  <a:cubicBezTo>
                    <a:pt x="3516434" y="3033940"/>
                    <a:pt x="1425698" y="2929072"/>
                    <a:pt x="116582" y="253235"/>
                  </a:cubicBezTo>
                  <a:close/>
                </a:path>
              </a:pathLst>
            </a:custGeom>
            <a:solidFill>
              <a:srgbClr val="2C0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3" name="Freeform 10">
              <a:extLst>
                <a:ext uri="{FF2B5EF4-FFF2-40B4-BE49-F238E27FC236}">
                  <a16:creationId xmlns:a16="http://schemas.microsoft.com/office/drawing/2014/main" id="{D9D750E2-E6DE-4123-9001-1391D1C49BBA}"/>
                </a:ext>
              </a:extLst>
            </p:cNvPr>
            <p:cNvSpPr>
              <a:spLocks/>
            </p:cNvSpPr>
            <p:nvPr/>
          </p:nvSpPr>
          <p:spPr bwMode="auto">
            <a:xfrm>
              <a:off x="6813803" y="2034666"/>
              <a:ext cx="669225" cy="544797"/>
            </a:xfrm>
            <a:custGeom>
              <a:avLst/>
              <a:gdLst>
                <a:gd name="T0" fmla="*/ 98 w 149"/>
                <a:gd name="T1" fmla="*/ 84 h 121"/>
                <a:gd name="T2" fmla="*/ 149 w 149"/>
                <a:gd name="T3" fmla="*/ 34 h 121"/>
                <a:gd name="T4" fmla="*/ 112 w 149"/>
                <a:gd name="T5" fmla="*/ 0 h 121"/>
                <a:gd name="T6" fmla="*/ 39 w 149"/>
                <a:gd name="T7" fmla="*/ 78 h 121"/>
                <a:gd name="T8" fmla="*/ 0 w 149"/>
                <a:gd name="T9" fmla="*/ 113 h 121"/>
                <a:gd name="T10" fmla="*/ 29 w 149"/>
                <a:gd name="T11" fmla="*/ 121 h 121"/>
                <a:gd name="T12" fmla="*/ 99 w 149"/>
                <a:gd name="T13" fmla="*/ 99 h 121"/>
                <a:gd name="T14" fmla="*/ 64 w 149"/>
                <a:gd name="T15" fmla="*/ 67 h 121"/>
                <a:gd name="T16" fmla="*/ 98 w 149"/>
                <a:gd name="T17" fmla="*/ 8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1">
                  <a:moveTo>
                    <a:pt x="98" y="84"/>
                  </a:moveTo>
                  <a:cubicBezTo>
                    <a:pt x="127" y="84"/>
                    <a:pt x="149" y="61"/>
                    <a:pt x="149" y="34"/>
                  </a:cubicBezTo>
                  <a:cubicBezTo>
                    <a:pt x="147" y="22"/>
                    <a:pt x="143" y="0"/>
                    <a:pt x="112" y="0"/>
                  </a:cubicBezTo>
                  <a:cubicBezTo>
                    <a:pt x="78" y="0"/>
                    <a:pt x="67" y="47"/>
                    <a:pt x="39" y="78"/>
                  </a:cubicBezTo>
                  <a:cubicBezTo>
                    <a:pt x="37" y="95"/>
                    <a:pt x="20" y="111"/>
                    <a:pt x="0" y="113"/>
                  </a:cubicBezTo>
                  <a:cubicBezTo>
                    <a:pt x="5" y="118"/>
                    <a:pt x="16" y="121"/>
                    <a:pt x="29" y="121"/>
                  </a:cubicBezTo>
                  <a:cubicBezTo>
                    <a:pt x="54" y="121"/>
                    <a:pt x="83" y="114"/>
                    <a:pt x="99" y="99"/>
                  </a:cubicBezTo>
                  <a:cubicBezTo>
                    <a:pt x="78" y="99"/>
                    <a:pt x="65" y="86"/>
                    <a:pt x="64" y="67"/>
                  </a:cubicBezTo>
                  <a:cubicBezTo>
                    <a:pt x="74" y="79"/>
                    <a:pt x="85" y="84"/>
                    <a:pt x="98" y="84"/>
                  </a:cubicBezTo>
                </a:path>
              </a:pathLst>
            </a:custGeom>
            <a:solidFill>
              <a:srgbClr val="00B9E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sp>
          <p:nvSpPr>
            <p:cNvPr id="14" name="Freeform 11">
              <a:extLst>
                <a:ext uri="{FF2B5EF4-FFF2-40B4-BE49-F238E27FC236}">
                  <a16:creationId xmlns:a16="http://schemas.microsoft.com/office/drawing/2014/main" id="{53936070-5445-4D5B-B6F0-A72D3CC87FBE}"/>
                </a:ext>
              </a:extLst>
            </p:cNvPr>
            <p:cNvSpPr>
              <a:spLocks/>
            </p:cNvSpPr>
            <p:nvPr/>
          </p:nvSpPr>
          <p:spPr bwMode="auto">
            <a:xfrm>
              <a:off x="6464057" y="1641201"/>
              <a:ext cx="1018971" cy="860913"/>
            </a:xfrm>
            <a:custGeom>
              <a:avLst/>
              <a:gdLst>
                <a:gd name="T0" fmla="*/ 227 w 227"/>
                <a:gd name="T1" fmla="*/ 120 h 192"/>
                <a:gd name="T2" fmla="*/ 188 w 227"/>
                <a:gd name="T3" fmla="*/ 40 h 192"/>
                <a:gd name="T4" fmla="*/ 127 w 227"/>
                <a:gd name="T5" fmla="*/ 2 h 192"/>
                <a:gd name="T6" fmla="*/ 122 w 227"/>
                <a:gd name="T7" fmla="*/ 0 h 192"/>
                <a:gd name="T8" fmla="*/ 121 w 227"/>
                <a:gd name="T9" fmla="*/ 0 h 192"/>
                <a:gd name="T10" fmla="*/ 0 w 227"/>
                <a:gd name="T11" fmla="*/ 125 h 192"/>
                <a:gd name="T12" fmla="*/ 42 w 227"/>
                <a:gd name="T13" fmla="*/ 187 h 192"/>
                <a:gd name="T14" fmla="*/ 85 w 227"/>
                <a:gd name="T15" fmla="*/ 187 h 192"/>
                <a:gd name="T16" fmla="*/ 117 w 227"/>
                <a:gd name="T17" fmla="*/ 166 h 192"/>
                <a:gd name="T18" fmla="*/ 190 w 227"/>
                <a:gd name="T19" fmla="*/ 88 h 192"/>
                <a:gd name="T20" fmla="*/ 227 w 227"/>
                <a:gd name="T21" fmla="*/ 122 h 192"/>
                <a:gd name="T22" fmla="*/ 227 w 227"/>
                <a:gd name="T23" fmla="*/ 12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2">
                  <a:moveTo>
                    <a:pt x="227" y="120"/>
                  </a:moveTo>
                  <a:cubicBezTo>
                    <a:pt x="226" y="88"/>
                    <a:pt x="211" y="61"/>
                    <a:pt x="188" y="40"/>
                  </a:cubicBezTo>
                  <a:cubicBezTo>
                    <a:pt x="170" y="23"/>
                    <a:pt x="149" y="11"/>
                    <a:pt x="127" y="2"/>
                  </a:cubicBezTo>
                  <a:cubicBezTo>
                    <a:pt x="125" y="1"/>
                    <a:pt x="123" y="0"/>
                    <a:pt x="122" y="0"/>
                  </a:cubicBezTo>
                  <a:cubicBezTo>
                    <a:pt x="122" y="0"/>
                    <a:pt x="122" y="0"/>
                    <a:pt x="121" y="0"/>
                  </a:cubicBezTo>
                  <a:cubicBezTo>
                    <a:pt x="94" y="32"/>
                    <a:pt x="0" y="57"/>
                    <a:pt x="0" y="125"/>
                  </a:cubicBezTo>
                  <a:cubicBezTo>
                    <a:pt x="0" y="152"/>
                    <a:pt x="17" y="176"/>
                    <a:pt x="42" y="187"/>
                  </a:cubicBezTo>
                  <a:cubicBezTo>
                    <a:pt x="56" y="192"/>
                    <a:pt x="70" y="192"/>
                    <a:pt x="85" y="187"/>
                  </a:cubicBezTo>
                  <a:cubicBezTo>
                    <a:pt x="98" y="183"/>
                    <a:pt x="108" y="175"/>
                    <a:pt x="117" y="166"/>
                  </a:cubicBezTo>
                  <a:cubicBezTo>
                    <a:pt x="145" y="135"/>
                    <a:pt x="156" y="88"/>
                    <a:pt x="190" y="88"/>
                  </a:cubicBezTo>
                  <a:cubicBezTo>
                    <a:pt x="221" y="88"/>
                    <a:pt x="225" y="110"/>
                    <a:pt x="227" y="122"/>
                  </a:cubicBezTo>
                  <a:cubicBezTo>
                    <a:pt x="227" y="122"/>
                    <a:pt x="227" y="121"/>
                    <a:pt x="227" y="120"/>
                  </a:cubicBezTo>
                </a:path>
              </a:pathLst>
            </a:custGeom>
            <a:solidFill>
              <a:srgbClr val="007DB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a:p>
          </p:txBody>
        </p:sp>
      </p:grpSp>
      <p:sp>
        <p:nvSpPr>
          <p:cNvPr id="2" name="Date Placeholder 1"/>
          <p:cNvSpPr>
            <a:spLocks noGrp="1"/>
          </p:cNvSpPr>
          <p:nvPr>
            <p:ph type="dt" sz="half" idx="13"/>
          </p:nvPr>
        </p:nvSpPr>
        <p:spPr/>
        <p:txBody>
          <a:bodyPr/>
          <a:lstStyle/>
          <a:p>
            <a:pPr>
              <a:lnSpc>
                <a:spcPct val="85000"/>
              </a:lnSpc>
            </a:pPr>
            <a:r>
              <a:rPr lang="en-US"/>
              <a:t>Presentation Title | Author | Date</a:t>
            </a:r>
            <a:endParaRPr lang="en-US" dirty="0"/>
          </a:p>
        </p:txBody>
      </p:sp>
      <p:sp>
        <p:nvSpPr>
          <p:cNvPr id="3" name="Footer Placeholder 2"/>
          <p:cNvSpPr>
            <a:spLocks noGrp="1"/>
          </p:cNvSpPr>
          <p:nvPr>
            <p:ph type="ftr" sz="quarter" idx="14"/>
          </p:nvPr>
        </p:nvSpPr>
        <p:spPr/>
        <p:txBody>
          <a:bodyPr/>
          <a:lstStyle>
            <a:lvl1pPr>
              <a:defRPr>
                <a:solidFill>
                  <a:schemeClr val="bg1"/>
                </a:solidFill>
              </a:defRPr>
            </a:lvl1pPr>
          </a:lstStyle>
          <a:p>
            <a:r>
              <a:rPr lang="en-US"/>
              <a:t>© 2017 Capgemini. All rights reserved.</a:t>
            </a:r>
            <a:endParaRPr lang="en-US" dirty="0"/>
          </a:p>
        </p:txBody>
      </p:sp>
      <p:sp>
        <p:nvSpPr>
          <p:cNvPr id="4" name="Slide Number Placeholder 3"/>
          <p:cNvSpPr>
            <a:spLocks noGrp="1"/>
          </p:cNvSpPr>
          <p:nvPr>
            <p:ph type="sldNum" sz="quarter" idx="15"/>
          </p:nvPr>
        </p:nvSpPr>
        <p:spPr/>
        <p:txBody>
          <a:bodyPr/>
          <a:lstStyle>
            <a:lvl1pPr>
              <a:defRPr>
                <a:solidFill>
                  <a:schemeClr val="bg1"/>
                </a:solidFill>
              </a:defRPr>
            </a:lvl1p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1664335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Logo White">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7B390E6-46A0-4BED-B3E2-3051836E07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07267" y="2606029"/>
            <a:ext cx="7377467" cy="1645943"/>
          </a:xfrm>
          <a:prstGeom prst="rect">
            <a:avLst/>
          </a:prstGeom>
        </p:spPr>
      </p:pic>
    </p:spTree>
    <p:extLst>
      <p:ext uri="{BB962C8B-B14F-4D97-AF65-F5344CB8AC3E}">
        <p14:creationId xmlns:p14="http://schemas.microsoft.com/office/powerpoint/2010/main" val="2953337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losing1">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720819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2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1" name="Freeform 30"/>
          <p:cNvSpPr>
            <a:spLocks/>
          </p:cNvSpPr>
          <p:nvPr userDrawn="1"/>
        </p:nvSpPr>
        <p:spPr bwMode="auto">
          <a:xfrm>
            <a:off x="-1243011" y="-24026"/>
            <a:ext cx="7185715" cy="6882026"/>
          </a:xfrm>
          <a:custGeom>
            <a:avLst/>
            <a:gdLst>
              <a:gd name="connsiteX0" fmla="*/ 0 w 7185715"/>
              <a:gd name="connsiteY0" fmla="*/ 0 h 6882026"/>
              <a:gd name="connsiteX1" fmla="*/ 3168506 w 7185715"/>
              <a:gd name="connsiteY1" fmla="*/ 0 h 6882026"/>
              <a:gd name="connsiteX2" fmla="*/ 3259948 w 7185715"/>
              <a:gd name="connsiteY2" fmla="*/ 234708 h 6882026"/>
              <a:gd name="connsiteX3" fmla="*/ 6624524 w 7185715"/>
              <a:gd name="connsiteY3" fmla="*/ 2442570 h 6882026"/>
              <a:gd name="connsiteX4" fmla="*/ 5176874 w 7185715"/>
              <a:gd name="connsiteY4" fmla="*/ 6783435 h 6882026"/>
              <a:gd name="connsiteX5" fmla="*/ 5038873 w 7185715"/>
              <a:gd name="connsiteY5" fmla="*/ 6882026 h 6882026"/>
              <a:gd name="connsiteX6" fmla="*/ 0 w 7185715"/>
              <a:gd name="connsiteY6" fmla="*/ 6882026 h 6882026"/>
              <a:gd name="connsiteX7" fmla="*/ 0 w 7185715"/>
              <a:gd name="connsiteY7" fmla="*/ 6773906 h 6882026"/>
              <a:gd name="connsiteX8" fmla="*/ 0 w 7185715"/>
              <a:gd name="connsiteY8" fmla="*/ 348236 h 6882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5715" h="6882026">
                <a:moveTo>
                  <a:pt x="0" y="0"/>
                </a:moveTo>
                <a:lnTo>
                  <a:pt x="3168506" y="0"/>
                </a:lnTo>
                <a:lnTo>
                  <a:pt x="3259948" y="234708"/>
                </a:lnTo>
                <a:cubicBezTo>
                  <a:pt x="4449714" y="3049094"/>
                  <a:pt x="7081323" y="3736323"/>
                  <a:pt x="6624524" y="2442570"/>
                </a:cubicBezTo>
                <a:cubicBezTo>
                  <a:pt x="7362810" y="2721962"/>
                  <a:pt x="7782710" y="4869074"/>
                  <a:pt x="5176874" y="6783435"/>
                </a:cubicBezTo>
                <a:lnTo>
                  <a:pt x="5038873" y="6882026"/>
                </a:lnTo>
                <a:lnTo>
                  <a:pt x="0" y="6882026"/>
                </a:lnTo>
                <a:lnTo>
                  <a:pt x="0" y="6773906"/>
                </a:lnTo>
                <a:cubicBezTo>
                  <a:pt x="0" y="5536331"/>
                  <a:pt x="0" y="3546755"/>
                  <a:pt x="0" y="348236"/>
                </a:cubicBezTo>
                <a:close/>
              </a:path>
            </a:pathLst>
          </a:custGeom>
          <a:solidFill>
            <a:srgbClr val="300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9" name="Group 8"/>
          <p:cNvGrpSpPr/>
          <p:nvPr userDrawn="1"/>
        </p:nvGrpSpPr>
        <p:grpSpPr>
          <a:xfrm>
            <a:off x="4979035" y="2404110"/>
            <a:ext cx="735013" cy="682321"/>
            <a:chOff x="5662614" y="3032124"/>
            <a:chExt cx="863600" cy="801689"/>
          </a:xfrm>
        </p:grpSpPr>
        <p:sp>
          <p:nvSpPr>
            <p:cNvPr id="10" name="Freeform 9"/>
            <p:cNvSpPr>
              <a:spLocks/>
            </p:cNvSpPr>
            <p:nvPr/>
          </p:nvSpPr>
          <p:spPr bwMode="auto">
            <a:xfrm>
              <a:off x="5959476" y="3368675"/>
              <a:ext cx="566738" cy="465138"/>
            </a:xfrm>
            <a:custGeom>
              <a:avLst/>
              <a:gdLst>
                <a:gd name="T0" fmla="*/ 99 w 149"/>
                <a:gd name="T1" fmla="*/ 85 h 122"/>
                <a:gd name="T2" fmla="*/ 149 w 149"/>
                <a:gd name="T3" fmla="*/ 34 h 122"/>
                <a:gd name="T4" fmla="*/ 112 w 149"/>
                <a:gd name="T5" fmla="*/ 0 h 122"/>
                <a:gd name="T6" fmla="*/ 39 w 149"/>
                <a:gd name="T7" fmla="*/ 78 h 122"/>
                <a:gd name="T8" fmla="*/ 0 w 149"/>
                <a:gd name="T9" fmla="*/ 114 h 122"/>
                <a:gd name="T10" fmla="*/ 29 w 149"/>
                <a:gd name="T11" fmla="*/ 122 h 122"/>
                <a:gd name="T12" fmla="*/ 99 w 149"/>
                <a:gd name="T13" fmla="*/ 99 h 122"/>
                <a:gd name="T14" fmla="*/ 64 w 149"/>
                <a:gd name="T15" fmla="*/ 68 h 122"/>
                <a:gd name="T16" fmla="*/ 99 w 149"/>
                <a:gd name="T17" fmla="*/ 8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2">
                  <a:moveTo>
                    <a:pt x="99" y="85"/>
                  </a:moveTo>
                  <a:cubicBezTo>
                    <a:pt x="127" y="85"/>
                    <a:pt x="149" y="62"/>
                    <a:pt x="149" y="34"/>
                  </a:cubicBezTo>
                  <a:cubicBezTo>
                    <a:pt x="147" y="22"/>
                    <a:pt x="143" y="0"/>
                    <a:pt x="112" y="0"/>
                  </a:cubicBezTo>
                  <a:cubicBezTo>
                    <a:pt x="78" y="0"/>
                    <a:pt x="67" y="48"/>
                    <a:pt x="39" y="78"/>
                  </a:cubicBezTo>
                  <a:cubicBezTo>
                    <a:pt x="37" y="96"/>
                    <a:pt x="20" y="111"/>
                    <a:pt x="0" y="114"/>
                  </a:cubicBezTo>
                  <a:cubicBezTo>
                    <a:pt x="5" y="119"/>
                    <a:pt x="16" y="122"/>
                    <a:pt x="29" y="122"/>
                  </a:cubicBezTo>
                  <a:cubicBezTo>
                    <a:pt x="54" y="122"/>
                    <a:pt x="84" y="115"/>
                    <a:pt x="99" y="99"/>
                  </a:cubicBezTo>
                  <a:cubicBezTo>
                    <a:pt x="78" y="100"/>
                    <a:pt x="65" y="86"/>
                    <a:pt x="64" y="68"/>
                  </a:cubicBezTo>
                  <a:cubicBezTo>
                    <a:pt x="74" y="80"/>
                    <a:pt x="85" y="85"/>
                    <a:pt x="99" y="85"/>
                  </a:cubicBezTo>
                </a:path>
              </a:pathLst>
            </a:custGeom>
            <a:solidFill>
              <a:srgbClr val="00B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2"/>
            <p:cNvSpPr>
              <a:spLocks/>
            </p:cNvSpPr>
            <p:nvPr/>
          </p:nvSpPr>
          <p:spPr bwMode="auto">
            <a:xfrm>
              <a:off x="5662614" y="3032124"/>
              <a:ext cx="863600" cy="736599"/>
            </a:xfrm>
            <a:custGeom>
              <a:avLst/>
              <a:gdLst>
                <a:gd name="T0" fmla="*/ 227 w 227"/>
                <a:gd name="T1" fmla="*/ 120 h 193"/>
                <a:gd name="T2" fmla="*/ 188 w 227"/>
                <a:gd name="T3" fmla="*/ 40 h 193"/>
                <a:gd name="T4" fmla="*/ 127 w 227"/>
                <a:gd name="T5" fmla="*/ 3 h 193"/>
                <a:gd name="T6" fmla="*/ 122 w 227"/>
                <a:gd name="T7" fmla="*/ 0 h 193"/>
                <a:gd name="T8" fmla="*/ 122 w 227"/>
                <a:gd name="T9" fmla="*/ 0 h 193"/>
                <a:gd name="T10" fmla="*/ 0 w 227"/>
                <a:gd name="T11" fmla="*/ 125 h 193"/>
                <a:gd name="T12" fmla="*/ 42 w 227"/>
                <a:gd name="T13" fmla="*/ 187 h 193"/>
                <a:gd name="T14" fmla="*/ 85 w 227"/>
                <a:gd name="T15" fmla="*/ 188 h 193"/>
                <a:gd name="T16" fmla="*/ 117 w 227"/>
                <a:gd name="T17" fmla="*/ 166 h 193"/>
                <a:gd name="T18" fmla="*/ 190 w 227"/>
                <a:gd name="T19" fmla="*/ 88 h 193"/>
                <a:gd name="T20" fmla="*/ 227 w 227"/>
                <a:gd name="T21" fmla="*/ 122 h 193"/>
                <a:gd name="T22" fmla="*/ 227 w 227"/>
                <a:gd name="T23" fmla="*/ 12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3">
                  <a:moveTo>
                    <a:pt x="227" y="120"/>
                  </a:moveTo>
                  <a:cubicBezTo>
                    <a:pt x="226" y="89"/>
                    <a:pt x="211" y="62"/>
                    <a:pt x="188" y="40"/>
                  </a:cubicBezTo>
                  <a:cubicBezTo>
                    <a:pt x="170" y="24"/>
                    <a:pt x="149" y="12"/>
                    <a:pt x="127" y="3"/>
                  </a:cubicBezTo>
                  <a:cubicBezTo>
                    <a:pt x="125" y="2"/>
                    <a:pt x="123" y="1"/>
                    <a:pt x="122" y="0"/>
                  </a:cubicBezTo>
                  <a:cubicBezTo>
                    <a:pt x="122" y="0"/>
                    <a:pt x="122" y="0"/>
                    <a:pt x="122" y="0"/>
                  </a:cubicBezTo>
                  <a:cubicBezTo>
                    <a:pt x="94" y="33"/>
                    <a:pt x="0" y="57"/>
                    <a:pt x="0" y="125"/>
                  </a:cubicBezTo>
                  <a:cubicBezTo>
                    <a:pt x="0" y="152"/>
                    <a:pt x="17" y="177"/>
                    <a:pt x="42" y="187"/>
                  </a:cubicBezTo>
                  <a:cubicBezTo>
                    <a:pt x="56" y="193"/>
                    <a:pt x="71" y="193"/>
                    <a:pt x="85" y="188"/>
                  </a:cubicBezTo>
                  <a:cubicBezTo>
                    <a:pt x="98" y="184"/>
                    <a:pt x="108" y="176"/>
                    <a:pt x="117" y="166"/>
                  </a:cubicBezTo>
                  <a:cubicBezTo>
                    <a:pt x="145" y="136"/>
                    <a:pt x="156" y="88"/>
                    <a:pt x="190" y="88"/>
                  </a:cubicBezTo>
                  <a:cubicBezTo>
                    <a:pt x="221" y="88"/>
                    <a:pt x="225" y="110"/>
                    <a:pt x="227" y="122"/>
                  </a:cubicBezTo>
                  <a:cubicBezTo>
                    <a:pt x="227" y="122"/>
                    <a:pt x="227" y="121"/>
                    <a:pt x="227" y="120"/>
                  </a:cubicBezTo>
                </a:path>
              </a:pathLst>
            </a:custGeom>
            <a:solidFill>
              <a:srgbClr val="0075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4" name="Rectangle 13"/>
          <p:cNvSpPr/>
          <p:nvPr userDrawn="1"/>
        </p:nvSpPr>
        <p:spPr>
          <a:xfrm>
            <a:off x="6536184" y="2886346"/>
            <a:ext cx="4888556" cy="2054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just">
              <a:lnSpc>
                <a:spcPts val="1200"/>
              </a:lnSpc>
            </a:pPr>
            <a:r>
              <a:rPr lang="en-US" sz="900" dirty="0">
                <a:solidFill>
                  <a:schemeClr val="tx1"/>
                </a:solidFill>
              </a:rPr>
              <a:t>A global leader in consulting, technology services and digital transformation, Capgemini is at the forefront of innovation to address the entire breadth of clients’ opportunities in the evolving world of cloud, digital and platforms. Building on its strong 50-year heritage and deep industry-specific expertise, Capgemini enables organizations to realize their business ambitions through an array of services from strategy to operations. Capgemini is driven by the conviction that the business value of technology comes from and through people. It is a multicultural company of 200,000 team members in over 40 countries. The Group reported 2016 global revenues of EUR 12.5 billion.</a:t>
            </a:r>
          </a:p>
          <a:p>
            <a:pPr algn="just">
              <a:lnSpc>
                <a:spcPts val="1200"/>
              </a:lnSpc>
              <a:spcBef>
                <a:spcPts val="600"/>
              </a:spcBef>
            </a:pPr>
            <a:r>
              <a:rPr lang="en-US" sz="900" dirty="0">
                <a:solidFill>
                  <a:schemeClr val="tx1"/>
                </a:solidFill>
              </a:rPr>
              <a:t>Visit us at</a:t>
            </a:r>
          </a:p>
          <a:p>
            <a:pPr marL="0" marR="0" lvl="0" indent="0" algn="just" defTabSz="914400" rtl="0" eaLnBrk="1" fontAlgn="auto" latinLnBrk="0" hangingPunct="1">
              <a:lnSpc>
                <a:spcPts val="12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12ABDB"/>
                </a:solidFill>
                <a:effectLst/>
                <a:uLnTx/>
                <a:uFillTx/>
                <a:latin typeface="+mn-lt"/>
                <a:ea typeface="+mn-ea"/>
                <a:cs typeface="+mn-cs"/>
                <a:hlinkClick r:id="rId6"/>
              </a:rPr>
              <a:t>www.capgemini.com</a:t>
            </a:r>
            <a:endParaRPr kumimoji="0" lang="en-US" sz="1400" b="0" i="0" u="none" strike="noStrike" kern="1200" cap="none" spc="0" normalizeH="0" baseline="0" noProof="0" dirty="0">
              <a:ln>
                <a:noFill/>
              </a:ln>
              <a:solidFill>
                <a:srgbClr val="12ABDB"/>
              </a:solidFill>
              <a:effectLst/>
              <a:uLnTx/>
              <a:uFillTx/>
              <a:latin typeface="+mn-lt"/>
              <a:ea typeface="+mn-ea"/>
              <a:cs typeface="+mn-cs"/>
            </a:endParaRPr>
          </a:p>
        </p:txBody>
      </p:sp>
      <p:sp>
        <p:nvSpPr>
          <p:cNvPr id="15" name="Rectangle 14"/>
          <p:cNvSpPr/>
          <p:nvPr userDrawn="1"/>
        </p:nvSpPr>
        <p:spPr>
          <a:xfrm>
            <a:off x="6536184" y="2507082"/>
            <a:ext cx="2219960" cy="256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ts val="2000"/>
              </a:lnSpc>
            </a:pPr>
            <a:r>
              <a:rPr lang="en-US" sz="1400" dirty="0">
                <a:solidFill>
                  <a:schemeClr val="tx2"/>
                </a:solidFill>
              </a:rPr>
              <a:t>About Capgemini</a:t>
            </a:r>
          </a:p>
        </p:txBody>
      </p:sp>
      <p:pic>
        <p:nvPicPr>
          <p:cNvPr id="17" name="Picture 2" descr="D:\My Work\Template\Icons\Social Media\LinkedIN.png">
            <a:hlinkClick r:id="rId7"/>
          </p:cNvPr>
          <p:cNvPicPr>
            <a:picLocks noChangeAspect="1" noChangeArrowheads="1"/>
          </p:cNvPicPr>
          <p:nvPr userDrawn="1"/>
        </p:nvPicPr>
        <p:blipFill>
          <a:blip r:embed="rId8" cstate="print"/>
          <a:srcRect/>
          <a:stretch>
            <a:fillRect/>
          </a:stretch>
        </p:blipFill>
        <p:spPr bwMode="auto">
          <a:xfrm>
            <a:off x="798415" y="3979258"/>
            <a:ext cx="333195" cy="333195"/>
          </a:xfrm>
          <a:prstGeom prst="rect">
            <a:avLst/>
          </a:prstGeom>
          <a:noFill/>
        </p:spPr>
      </p:pic>
      <p:pic>
        <p:nvPicPr>
          <p:cNvPr id="18" name="Picture 4" descr="D:\My Work\Template\Icons\Social Media\SlideShare.png">
            <a:hlinkClick r:id="rId9"/>
          </p:cNvPr>
          <p:cNvPicPr>
            <a:picLocks noChangeAspect="1" noChangeArrowheads="1"/>
          </p:cNvPicPr>
          <p:nvPr userDrawn="1"/>
        </p:nvPicPr>
        <p:blipFill>
          <a:blip r:embed="rId10" cstate="print"/>
          <a:srcRect/>
          <a:stretch>
            <a:fillRect/>
          </a:stretch>
        </p:blipFill>
        <p:spPr bwMode="auto">
          <a:xfrm>
            <a:off x="1181792" y="3979258"/>
            <a:ext cx="333195" cy="333195"/>
          </a:xfrm>
          <a:prstGeom prst="rect">
            <a:avLst/>
          </a:prstGeom>
          <a:noFill/>
        </p:spPr>
      </p:pic>
      <p:pic>
        <p:nvPicPr>
          <p:cNvPr id="19" name="Picture 5" descr="D:\My Work\Template\Icons\Social Media\Twitter.png">
            <a:hlinkClick r:id="rId11"/>
          </p:cNvPr>
          <p:cNvPicPr>
            <a:picLocks noChangeAspect="1" noChangeArrowheads="1"/>
          </p:cNvPicPr>
          <p:nvPr userDrawn="1"/>
        </p:nvPicPr>
        <p:blipFill>
          <a:blip r:embed="rId12" cstate="print"/>
          <a:srcRect/>
          <a:stretch>
            <a:fillRect/>
          </a:stretch>
        </p:blipFill>
        <p:spPr bwMode="auto">
          <a:xfrm>
            <a:off x="1565169" y="3979258"/>
            <a:ext cx="333195" cy="333195"/>
          </a:xfrm>
          <a:prstGeom prst="rect">
            <a:avLst/>
          </a:prstGeom>
          <a:noFill/>
        </p:spPr>
      </p:pic>
      <p:pic>
        <p:nvPicPr>
          <p:cNvPr id="20" name="Picture 6" descr="D:\My Work\Template\Icons\Social Media\YouTube.png">
            <a:hlinkClick r:id="rId13"/>
          </p:cNvPr>
          <p:cNvPicPr>
            <a:picLocks noChangeAspect="1" noChangeArrowheads="1"/>
          </p:cNvPicPr>
          <p:nvPr userDrawn="1"/>
        </p:nvPicPr>
        <p:blipFill>
          <a:blip r:embed="rId14" cstate="print"/>
          <a:srcRect/>
          <a:stretch>
            <a:fillRect/>
          </a:stretch>
        </p:blipFill>
        <p:spPr bwMode="auto">
          <a:xfrm>
            <a:off x="1948545" y="3979258"/>
            <a:ext cx="333195" cy="333195"/>
          </a:xfrm>
          <a:prstGeom prst="rect">
            <a:avLst/>
          </a:prstGeom>
          <a:noFill/>
        </p:spPr>
      </p:pic>
      <p:pic>
        <p:nvPicPr>
          <p:cNvPr id="21" name="Picture 7" descr="D:\My Work\Template\Icons\Social Media\Facebook.png">
            <a:hlinkClick r:id="rId15"/>
          </p:cNvPr>
          <p:cNvPicPr>
            <a:picLocks noChangeAspect="1" noChangeArrowheads="1"/>
          </p:cNvPicPr>
          <p:nvPr userDrawn="1"/>
        </p:nvPicPr>
        <p:blipFill>
          <a:blip r:embed="rId16" cstate="print"/>
          <a:srcRect/>
          <a:stretch>
            <a:fillRect/>
          </a:stretch>
        </p:blipFill>
        <p:spPr bwMode="auto">
          <a:xfrm>
            <a:off x="415038" y="3979258"/>
            <a:ext cx="333195" cy="333195"/>
          </a:xfrm>
          <a:prstGeom prst="rect">
            <a:avLst/>
          </a:prstGeom>
          <a:noFill/>
        </p:spPr>
      </p:pic>
      <p:sp>
        <p:nvSpPr>
          <p:cNvPr id="23" name="Rectangle 22"/>
          <p:cNvSpPr/>
          <p:nvPr userDrawn="1"/>
        </p:nvSpPr>
        <p:spPr>
          <a:xfrm>
            <a:off x="415038" y="5640913"/>
            <a:ext cx="4198620" cy="569387"/>
          </a:xfrm>
          <a:prstGeom prst="rect">
            <a:avLst/>
          </a:prstGeom>
        </p:spPr>
        <p:txBody>
          <a:bodyPr wrap="square" lIns="0" tIns="0" rIns="0" bIns="0" anchor="b" anchorCtr="0">
            <a:spAutoFit/>
          </a:bodyPr>
          <a:lstStyle/>
          <a:p>
            <a:pPr>
              <a:spcAft>
                <a:spcPts val="600"/>
              </a:spcAft>
            </a:pPr>
            <a:r>
              <a:rPr lang="en-US" sz="800" noProof="0" dirty="0">
                <a:solidFill>
                  <a:schemeClr val="bg1"/>
                </a:solidFill>
                <a:latin typeface="+mn-lt"/>
                <a:cs typeface="Arial"/>
              </a:rPr>
              <a:t>This message contains information that may be privileged or confidential and is the property of the Capgemini Group.</a:t>
            </a:r>
            <a:br>
              <a:rPr lang="en-US" sz="800" noProof="0" dirty="0">
                <a:solidFill>
                  <a:schemeClr val="bg1"/>
                </a:solidFill>
                <a:latin typeface="+mn-lt"/>
                <a:cs typeface="Arial"/>
              </a:rPr>
            </a:br>
            <a:r>
              <a:rPr lang="en-US" sz="800" noProof="0" dirty="0">
                <a:solidFill>
                  <a:schemeClr val="bg1"/>
                </a:solidFill>
                <a:latin typeface="Arial"/>
                <a:cs typeface="Arial"/>
              </a:rPr>
              <a:t>Copyright © 2017 Capgemini. All rights reserved.</a:t>
            </a:r>
          </a:p>
          <a:p>
            <a:pPr marL="0" marR="0" indent="0" defTabSz="957756" rtl="0" eaLnBrk="1" fontAlgn="auto" latinLnBrk="0" hangingPunct="1">
              <a:lnSpc>
                <a:spcPct val="100000"/>
              </a:lnSpc>
              <a:spcBef>
                <a:spcPts val="0"/>
              </a:spcBef>
              <a:spcAft>
                <a:spcPts val="600"/>
              </a:spcAft>
              <a:buClrTx/>
              <a:buSzTx/>
              <a:buFontTx/>
              <a:buNone/>
              <a:tabLst/>
              <a:defRPr/>
            </a:pPr>
            <a:r>
              <a:rPr lang="en-US" sz="800" noProof="0" dirty="0">
                <a:solidFill>
                  <a:schemeClr val="bg1"/>
                </a:solidFill>
                <a:latin typeface="Arial"/>
                <a:cs typeface="Arial"/>
              </a:rPr>
              <a:t>Rightshore</a:t>
            </a:r>
            <a:r>
              <a:rPr lang="en-US" sz="800" baseline="30000" noProof="0" dirty="0">
                <a:solidFill>
                  <a:schemeClr val="bg1"/>
                </a:solidFill>
                <a:latin typeface="Arial"/>
                <a:cs typeface="Arial"/>
              </a:rPr>
              <a:t>®</a:t>
            </a:r>
            <a:r>
              <a:rPr lang="en-US" sz="800" noProof="0" dirty="0">
                <a:solidFill>
                  <a:schemeClr val="bg1"/>
                </a:solidFill>
                <a:latin typeface="Arial"/>
                <a:cs typeface="Arial"/>
              </a:rPr>
              <a:t> is a trademark belonging to Capgemini.</a:t>
            </a:r>
          </a:p>
        </p:txBody>
      </p:sp>
      <p:sp>
        <p:nvSpPr>
          <p:cNvPr id="24" name="Rectangle 23"/>
          <p:cNvSpPr/>
          <p:nvPr userDrawn="1"/>
        </p:nvSpPr>
        <p:spPr>
          <a:xfrm>
            <a:off x="6536184" y="5933302"/>
            <a:ext cx="5219699" cy="276999"/>
          </a:xfrm>
          <a:prstGeom prst="rect">
            <a:avLst/>
          </a:prstGeom>
        </p:spPr>
        <p:txBody>
          <a:bodyPr wrap="square" lIns="0" tIns="0" rIns="0" bIns="0" anchor="b" anchorCtr="0">
            <a:spAutoFit/>
          </a:bodyPr>
          <a:lstStyle/>
          <a:p>
            <a:pPr>
              <a:spcAft>
                <a:spcPts val="600"/>
              </a:spcAft>
            </a:pPr>
            <a:r>
              <a:rPr lang="en-US" sz="600" dirty="0">
                <a:cs typeface="Arial"/>
              </a:rPr>
              <a:t>This message is intended only for the person to whom it is addressed. If you are not the intended recipient, you are not authorized to read, print, retain, copy, disseminate, distribute, or use this message or any part thereof. If you receive this message in error, please notify the sender immediately and delete all copies of this message. </a:t>
            </a:r>
          </a:p>
        </p:txBody>
      </p:sp>
      <p:pic>
        <p:nvPicPr>
          <p:cNvPr id="29" name="Picture 2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07572" y="4434172"/>
            <a:ext cx="2560320" cy="201012"/>
          </a:xfrm>
          <a:prstGeom prst="rect">
            <a:avLst/>
          </a:prstGeom>
        </p:spPr>
      </p:pic>
      <p:pic>
        <p:nvPicPr>
          <p:cNvPr id="22" name="Graphic 4">
            <a:extLst>
              <a:ext uri="{FF2B5EF4-FFF2-40B4-BE49-F238E27FC236}">
                <a16:creationId xmlns:a16="http://schemas.microsoft.com/office/drawing/2014/main" id="{25EEA1D4-3AF7-42D7-AE97-AE404AECFAEB}"/>
              </a:ext>
            </a:extLst>
          </p:cNvPr>
          <p:cNvPicPr>
            <a:picLocks noChangeAspect="1"/>
          </p:cNvPicPr>
          <p:nvPr userDrawn="1"/>
        </p:nvPicPr>
        <p:blipFill rotWithShape="1">
          <a:blip r:embed="rId18">
            <a:extLst>
              <a:ext uri="{96DAC541-7B7A-43D3-8B79-37D633B846F1}">
                <asvg:svgBlip xmlns:asvg="http://schemas.microsoft.com/office/drawing/2016/SVG/main" r:embed="rId19"/>
              </a:ext>
            </a:extLst>
          </a:blip>
          <a:srcRect l="81836" t="-4713" b="16530"/>
          <a:stretch/>
        </p:blipFill>
        <p:spPr>
          <a:xfrm>
            <a:off x="11547793" y="188640"/>
            <a:ext cx="424356" cy="459624"/>
          </a:xfrm>
          <a:prstGeom prst="rect">
            <a:avLst/>
          </a:prstGeom>
        </p:spPr>
      </p:pic>
    </p:spTree>
    <p:extLst>
      <p:ext uri="{BB962C8B-B14F-4D97-AF65-F5344CB8AC3E}">
        <p14:creationId xmlns:p14="http://schemas.microsoft.com/office/powerpoint/2010/main" val="286138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2">
    <p:bg>
      <p:bgPr>
        <a:solidFill>
          <a:schemeClr val="bg2"/>
        </a:solidFill>
        <a:effectLst/>
      </p:bgPr>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4021751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3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5"/>
          <p:cNvSpPr>
            <a:spLocks/>
          </p:cNvSpPr>
          <p:nvPr userDrawn="1"/>
        </p:nvSpPr>
        <p:spPr bwMode="auto">
          <a:xfrm>
            <a:off x="2238375" y="927100"/>
            <a:ext cx="9953625" cy="5930900"/>
          </a:xfrm>
          <a:custGeom>
            <a:avLst/>
            <a:gdLst>
              <a:gd name="T0" fmla="*/ 2651 w 2651"/>
              <a:gd name="T1" fmla="*/ 1579 h 1579"/>
              <a:gd name="T2" fmla="*/ 77 w 2651"/>
              <a:gd name="T3" fmla="*/ 1579 h 1579"/>
              <a:gd name="T4" fmla="*/ 74 w 2651"/>
              <a:gd name="T5" fmla="*/ 1571 h 1579"/>
              <a:gd name="T6" fmla="*/ 19 w 2651"/>
              <a:gd name="T7" fmla="*/ 1324 h 1579"/>
              <a:gd name="T8" fmla="*/ 2 w 2651"/>
              <a:gd name="T9" fmla="*/ 1163 h 1579"/>
              <a:gd name="T10" fmla="*/ 0 w 2651"/>
              <a:gd name="T11" fmla="*/ 1129 h 1579"/>
              <a:gd name="T12" fmla="*/ 0 w 2651"/>
              <a:gd name="T13" fmla="*/ 1054 h 1579"/>
              <a:gd name="T14" fmla="*/ 1 w 2651"/>
              <a:gd name="T15" fmla="*/ 1048 h 1579"/>
              <a:gd name="T16" fmla="*/ 5 w 2651"/>
              <a:gd name="T17" fmla="*/ 973 h 1579"/>
              <a:gd name="T18" fmla="*/ 29 w 2651"/>
              <a:gd name="T19" fmla="*/ 824 h 1579"/>
              <a:gd name="T20" fmla="*/ 141 w 2651"/>
              <a:gd name="T21" fmla="*/ 541 h 1579"/>
              <a:gd name="T22" fmla="*/ 316 w 2651"/>
              <a:gd name="T23" fmla="*/ 309 h 1579"/>
              <a:gd name="T24" fmla="*/ 432 w 2651"/>
              <a:gd name="T25" fmla="*/ 200 h 1579"/>
              <a:gd name="T26" fmla="*/ 625 w 2651"/>
              <a:gd name="T27" fmla="*/ 56 h 1579"/>
              <a:gd name="T28" fmla="*/ 712 w 2651"/>
              <a:gd name="T29" fmla="*/ 0 h 1579"/>
              <a:gd name="T30" fmla="*/ 714 w 2651"/>
              <a:gd name="T31" fmla="*/ 0 h 1579"/>
              <a:gd name="T32" fmla="*/ 718 w 2651"/>
              <a:gd name="T33" fmla="*/ 3 h 1579"/>
              <a:gd name="T34" fmla="*/ 921 w 2651"/>
              <a:gd name="T35" fmla="*/ 110 h 1579"/>
              <a:gd name="T36" fmla="*/ 1211 w 2651"/>
              <a:gd name="T37" fmla="*/ 250 h 1579"/>
              <a:gd name="T38" fmla="*/ 1535 w 2651"/>
              <a:gd name="T39" fmla="*/ 384 h 1579"/>
              <a:gd name="T40" fmla="*/ 1706 w 2651"/>
              <a:gd name="T41" fmla="*/ 443 h 1579"/>
              <a:gd name="T42" fmla="*/ 2045 w 2651"/>
              <a:gd name="T43" fmla="*/ 528 h 1579"/>
              <a:gd name="T44" fmla="*/ 2329 w 2651"/>
              <a:gd name="T45" fmla="*/ 552 h 1579"/>
              <a:gd name="T46" fmla="*/ 2421 w 2651"/>
              <a:gd name="T47" fmla="*/ 546 h 1579"/>
              <a:gd name="T48" fmla="*/ 2639 w 2651"/>
              <a:gd name="T49" fmla="*/ 486 h 1579"/>
              <a:gd name="T50" fmla="*/ 2651 w 2651"/>
              <a:gd name="T51" fmla="*/ 493 h 1579"/>
              <a:gd name="T52" fmla="*/ 2651 w 2651"/>
              <a:gd name="T53" fmla="*/ 1569 h 1579"/>
              <a:gd name="T54" fmla="*/ 2651 w 2651"/>
              <a:gd name="T55" fmla="*/ 1579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51" h="1579">
                <a:moveTo>
                  <a:pt x="2651" y="1579"/>
                </a:moveTo>
                <a:cubicBezTo>
                  <a:pt x="1793" y="1579"/>
                  <a:pt x="935" y="1579"/>
                  <a:pt x="77" y="1579"/>
                </a:cubicBezTo>
                <a:cubicBezTo>
                  <a:pt x="76" y="1576"/>
                  <a:pt x="75" y="1574"/>
                  <a:pt x="74" y="1571"/>
                </a:cubicBezTo>
                <a:cubicBezTo>
                  <a:pt x="51" y="1490"/>
                  <a:pt x="32" y="1407"/>
                  <a:pt x="19" y="1324"/>
                </a:cubicBezTo>
                <a:cubicBezTo>
                  <a:pt x="10" y="1270"/>
                  <a:pt x="5" y="1217"/>
                  <a:pt x="2" y="1163"/>
                </a:cubicBezTo>
                <a:cubicBezTo>
                  <a:pt x="1" y="1152"/>
                  <a:pt x="2" y="1140"/>
                  <a:pt x="0" y="1129"/>
                </a:cubicBezTo>
                <a:cubicBezTo>
                  <a:pt x="0" y="1104"/>
                  <a:pt x="0" y="1079"/>
                  <a:pt x="0" y="1054"/>
                </a:cubicBezTo>
                <a:cubicBezTo>
                  <a:pt x="0" y="1052"/>
                  <a:pt x="1" y="1050"/>
                  <a:pt x="1" y="1048"/>
                </a:cubicBezTo>
                <a:cubicBezTo>
                  <a:pt x="1" y="1023"/>
                  <a:pt x="3" y="998"/>
                  <a:pt x="5" y="973"/>
                </a:cubicBezTo>
                <a:cubicBezTo>
                  <a:pt x="10" y="923"/>
                  <a:pt x="18" y="873"/>
                  <a:pt x="29" y="824"/>
                </a:cubicBezTo>
                <a:cubicBezTo>
                  <a:pt x="53" y="724"/>
                  <a:pt x="90" y="630"/>
                  <a:pt x="141" y="541"/>
                </a:cubicBezTo>
                <a:cubicBezTo>
                  <a:pt x="190" y="457"/>
                  <a:pt x="249" y="380"/>
                  <a:pt x="316" y="309"/>
                </a:cubicBezTo>
                <a:cubicBezTo>
                  <a:pt x="352" y="271"/>
                  <a:pt x="391" y="235"/>
                  <a:pt x="432" y="200"/>
                </a:cubicBezTo>
                <a:cubicBezTo>
                  <a:pt x="493" y="148"/>
                  <a:pt x="558" y="100"/>
                  <a:pt x="625" y="56"/>
                </a:cubicBezTo>
                <a:cubicBezTo>
                  <a:pt x="653" y="37"/>
                  <a:pt x="683" y="19"/>
                  <a:pt x="712" y="0"/>
                </a:cubicBezTo>
                <a:cubicBezTo>
                  <a:pt x="712" y="0"/>
                  <a:pt x="713" y="0"/>
                  <a:pt x="714" y="0"/>
                </a:cubicBezTo>
                <a:cubicBezTo>
                  <a:pt x="715" y="1"/>
                  <a:pt x="717" y="2"/>
                  <a:pt x="718" y="3"/>
                </a:cubicBezTo>
                <a:cubicBezTo>
                  <a:pt x="785" y="39"/>
                  <a:pt x="853" y="75"/>
                  <a:pt x="921" y="110"/>
                </a:cubicBezTo>
                <a:cubicBezTo>
                  <a:pt x="1017" y="159"/>
                  <a:pt x="1113" y="206"/>
                  <a:pt x="1211" y="250"/>
                </a:cubicBezTo>
                <a:cubicBezTo>
                  <a:pt x="1318" y="298"/>
                  <a:pt x="1425" y="344"/>
                  <a:pt x="1535" y="384"/>
                </a:cubicBezTo>
                <a:cubicBezTo>
                  <a:pt x="1591" y="405"/>
                  <a:pt x="1648" y="425"/>
                  <a:pt x="1706" y="443"/>
                </a:cubicBezTo>
                <a:cubicBezTo>
                  <a:pt x="1817" y="478"/>
                  <a:pt x="1930" y="508"/>
                  <a:pt x="2045" y="528"/>
                </a:cubicBezTo>
                <a:cubicBezTo>
                  <a:pt x="2139" y="544"/>
                  <a:pt x="2234" y="554"/>
                  <a:pt x="2329" y="552"/>
                </a:cubicBezTo>
                <a:cubicBezTo>
                  <a:pt x="2360" y="551"/>
                  <a:pt x="2390" y="549"/>
                  <a:pt x="2421" y="546"/>
                </a:cubicBezTo>
                <a:cubicBezTo>
                  <a:pt x="2497" y="537"/>
                  <a:pt x="2570" y="519"/>
                  <a:pt x="2639" y="486"/>
                </a:cubicBezTo>
                <a:cubicBezTo>
                  <a:pt x="2651" y="480"/>
                  <a:pt x="2651" y="479"/>
                  <a:pt x="2651" y="493"/>
                </a:cubicBezTo>
                <a:cubicBezTo>
                  <a:pt x="2651" y="852"/>
                  <a:pt x="2651" y="1210"/>
                  <a:pt x="2651" y="1569"/>
                </a:cubicBezTo>
                <a:cubicBezTo>
                  <a:pt x="2651" y="1572"/>
                  <a:pt x="2651" y="1576"/>
                  <a:pt x="2651" y="157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pic>
        <p:nvPicPr>
          <p:cNvPr id="5" name="Graphic 9">
            <a:extLst>
              <a:ext uri="{FF2B5EF4-FFF2-40B4-BE49-F238E27FC236}">
                <a16:creationId xmlns:a16="http://schemas.microsoft.com/office/drawing/2014/main" id="{C3D2EC56-D17C-4A75-8178-C69397BC735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7988" y="404813"/>
            <a:ext cx="2286000" cy="510013"/>
          </a:xfrm>
          <a:prstGeom prst="rect">
            <a:avLst/>
          </a:prstGeom>
        </p:spPr>
      </p:pic>
      <p:sp>
        <p:nvSpPr>
          <p:cNvPr id="14" name="Text Placeholder 13">
            <a:extLst>
              <a:ext uri="{FF2B5EF4-FFF2-40B4-BE49-F238E27FC236}">
                <a16:creationId xmlns:a16="http://schemas.microsoft.com/office/drawing/2014/main" id="{4252348C-45B4-48E3-B74B-8E834575C8AA}"/>
              </a:ext>
            </a:extLst>
          </p:cNvPr>
          <p:cNvSpPr>
            <a:spLocks noGrp="1"/>
          </p:cNvSpPr>
          <p:nvPr>
            <p:ph type="body" sz="quarter" idx="10" hasCustomPrompt="1"/>
          </p:nvPr>
        </p:nvSpPr>
        <p:spPr>
          <a:xfrm>
            <a:off x="6384032" y="4157668"/>
            <a:ext cx="5399981" cy="1079500"/>
          </a:xfrm>
        </p:spPr>
        <p:txBody>
          <a:bodyPr anchor="b">
            <a:normAutofit/>
          </a:bodyPr>
          <a:lstStyle>
            <a:lvl1pPr algn="r">
              <a:lnSpc>
                <a:spcPts val="3000"/>
              </a:lnSpc>
              <a:defRPr sz="2600">
                <a:solidFill>
                  <a:schemeClr val="bg1"/>
                </a:solidFill>
              </a:defRPr>
            </a:lvl1pPr>
          </a:lstStyle>
          <a:p>
            <a:pPr lvl="0"/>
            <a:r>
              <a:rPr lang="en-US" dirty="0"/>
              <a:t>Click to insert title</a:t>
            </a:r>
          </a:p>
        </p:txBody>
      </p:sp>
      <p:sp>
        <p:nvSpPr>
          <p:cNvPr id="15" name="Text Placeholder 13">
            <a:extLst>
              <a:ext uri="{FF2B5EF4-FFF2-40B4-BE49-F238E27FC236}">
                <a16:creationId xmlns:a16="http://schemas.microsoft.com/office/drawing/2014/main" id="{97620309-84FF-4D53-AD39-936B55216B4B}"/>
              </a:ext>
            </a:extLst>
          </p:cNvPr>
          <p:cNvSpPr>
            <a:spLocks noGrp="1"/>
          </p:cNvSpPr>
          <p:nvPr>
            <p:ph type="body" sz="quarter" idx="11" hasCustomPrompt="1"/>
          </p:nvPr>
        </p:nvSpPr>
        <p:spPr>
          <a:xfrm>
            <a:off x="6382672" y="5381481"/>
            <a:ext cx="5401341" cy="1079500"/>
          </a:xfrm>
        </p:spPr>
        <p:txBody>
          <a:bodyPr anchor="t">
            <a:normAutofit/>
          </a:bodyPr>
          <a:lstStyle>
            <a:lvl1pPr marL="0" algn="r">
              <a:lnSpc>
                <a:spcPts val="2200"/>
              </a:lnSpc>
              <a:defRPr sz="1800">
                <a:solidFill>
                  <a:schemeClr val="bg1"/>
                </a:solidFill>
              </a:defRPr>
            </a:lvl1pPr>
          </a:lstStyle>
          <a:p>
            <a:pPr marL="0" lvl="0"/>
            <a:r>
              <a:rPr lang="en-US" dirty="0"/>
              <a:t>Click to insert presenter, location, and date</a:t>
            </a:r>
          </a:p>
        </p:txBody>
      </p:sp>
    </p:spTree>
    <p:extLst>
      <p:ext uri="{BB962C8B-B14F-4D97-AF65-F5344CB8AC3E}">
        <p14:creationId xmlns:p14="http://schemas.microsoft.com/office/powerpoint/2010/main" val="548120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Filled Backgroun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443981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hasCustomPrompt="1"/>
          </p:nvPr>
        </p:nvSpPr>
        <p:spPr>
          <a:xfrm>
            <a:off x="407988" y="3068960"/>
            <a:ext cx="4031828" cy="3375382"/>
          </a:xfrm>
          <a:prstGeom prst="rect">
            <a:avLst/>
          </a:prstGeom>
        </p:spPr>
        <p:txBody>
          <a:bodyPr>
            <a:noAutofit/>
          </a:bodyPr>
          <a:lstStyle>
            <a:lvl1pPr>
              <a:lnSpc>
                <a:spcPts val="2000"/>
              </a:lnSpc>
              <a:spcAft>
                <a:spcPts val="1800"/>
              </a:spcAft>
              <a:defRPr sz="1600">
                <a:solidFill>
                  <a:schemeClr val="bg1"/>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long text</a:t>
            </a:r>
            <a:endParaRPr lang="pt-PT" dirty="0"/>
          </a:p>
        </p:txBody>
      </p:sp>
      <p:sp>
        <p:nvSpPr>
          <p:cNvPr id="10" name="Title Placeholder 1">
            <a:extLst>
              <a:ext uri="{FF2B5EF4-FFF2-40B4-BE49-F238E27FC236}">
                <a16:creationId xmlns:a16="http://schemas.microsoft.com/office/drawing/2014/main" id="{57798370-07F4-412F-86CE-30C026EA6825}"/>
              </a:ext>
            </a:extLst>
          </p:cNvPr>
          <p:cNvSpPr>
            <a:spLocks noGrp="1"/>
          </p:cNvSpPr>
          <p:nvPr>
            <p:ph type="title" hasCustomPrompt="1"/>
          </p:nvPr>
        </p:nvSpPr>
        <p:spPr>
          <a:xfrm>
            <a:off x="407989" y="2002973"/>
            <a:ext cx="4031828" cy="859536"/>
          </a:xfrm>
          <a:prstGeom prst="rect">
            <a:avLst/>
          </a:prstGeom>
        </p:spPr>
        <p:txBody>
          <a:bodyPr vert="horz" lIns="0" tIns="0" rIns="0" bIns="0" rtlCol="0" anchor="b">
            <a:normAutofit/>
          </a:bodyPr>
          <a:lstStyle>
            <a:lvl1pPr>
              <a:defRPr lang="pt-PT" dirty="0">
                <a:solidFill>
                  <a:schemeClr val="bg1"/>
                </a:solidFill>
              </a:defRPr>
            </a:lvl1pPr>
          </a:lstStyle>
          <a:p>
            <a:pPr lvl="0">
              <a:lnSpc>
                <a:spcPts val="3000"/>
              </a:lnSpc>
            </a:pPr>
            <a:r>
              <a:rPr lang="en-US" dirty="0"/>
              <a:t>Click to insert title</a:t>
            </a:r>
            <a:endParaRPr lang="pt-PT" dirty="0"/>
          </a:p>
        </p:txBody>
      </p:sp>
      <p:cxnSp>
        <p:nvCxnSpPr>
          <p:cNvPr id="14"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1568760" y="6587911"/>
            <a:ext cx="0" cy="155576"/>
          </a:xfrm>
          <a:prstGeom prst="line">
            <a:avLst/>
          </a:prstGeom>
          <a:solidFill>
            <a:schemeClr val="tx1"/>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1"/>
          </p:nvPr>
        </p:nvSpPr>
        <p:spPr/>
        <p:txBody>
          <a:bodyPr/>
          <a:lstStyle>
            <a:lvl1pPr>
              <a:defRPr>
                <a:solidFill>
                  <a:schemeClr val="bg1"/>
                </a:solidFill>
              </a:defRPr>
            </a:lvl1pPr>
          </a:lstStyle>
          <a:p>
            <a:pPr>
              <a:lnSpc>
                <a:spcPct val="85000"/>
              </a:lnSpc>
            </a:pPr>
            <a:r>
              <a:rPr lang="en-US"/>
              <a:t>Presentation Title | Author | Date</a:t>
            </a:r>
            <a:endParaRPr lang="en-US" dirty="0"/>
          </a:p>
        </p:txBody>
      </p:sp>
      <p:sp>
        <p:nvSpPr>
          <p:cNvPr id="7" name="Footer Placeholder 6"/>
          <p:cNvSpPr>
            <a:spLocks noGrp="1"/>
          </p:cNvSpPr>
          <p:nvPr>
            <p:ph type="ftr" sz="quarter" idx="12"/>
          </p:nvPr>
        </p:nvSpPr>
        <p:spPr/>
        <p:txBody>
          <a:bodyPr/>
          <a:lstStyle>
            <a:lvl1pPr>
              <a:defRPr>
                <a:solidFill>
                  <a:schemeClr val="bg1"/>
                </a:solidFill>
              </a:defRPr>
            </a:lvl1pPr>
          </a:lstStyle>
          <a:p>
            <a:r>
              <a:rPr lang="en-US"/>
              <a:t>© 2017 Capgemini. All rights reserved.</a:t>
            </a:r>
            <a:endParaRPr lang="en-US" dirty="0"/>
          </a:p>
        </p:txBody>
      </p:sp>
      <p:sp>
        <p:nvSpPr>
          <p:cNvPr id="9" name="Slide Number Placeholder 8"/>
          <p:cNvSpPr>
            <a:spLocks noGrp="1"/>
          </p:cNvSpPr>
          <p:nvPr>
            <p:ph type="sldNum" sz="quarter" idx="13"/>
          </p:nvPr>
        </p:nvSpPr>
        <p:spPr/>
        <p:txBody>
          <a:bodyPr/>
          <a:lstStyle>
            <a:lvl1pPr>
              <a:defRPr>
                <a:solidFill>
                  <a:schemeClr val="bg1"/>
                </a:solidFill>
              </a:defRPr>
            </a:lvl1pPr>
          </a:lstStyle>
          <a:p>
            <a:fld id="{DD205EFF-948D-4AF6-B54C-65639188FB5F}" type="slidenum">
              <a:rPr lang="en-US" smtClean="0"/>
              <a:pPr/>
              <a:t>‹#›</a:t>
            </a:fld>
            <a:endParaRPr lang="en-US" dirty="0"/>
          </a:p>
        </p:txBody>
      </p:sp>
      <p:sp>
        <p:nvSpPr>
          <p:cNvPr id="5" name="Picture Placeholder 4"/>
          <p:cNvSpPr>
            <a:spLocks noGrp="1"/>
          </p:cNvSpPr>
          <p:nvPr>
            <p:ph type="pic" sz="quarter" idx="14"/>
          </p:nvPr>
        </p:nvSpPr>
        <p:spPr>
          <a:xfrm>
            <a:off x="4440238" y="0"/>
            <a:ext cx="7751762" cy="6858000"/>
          </a:xfrm>
          <a:solidFill>
            <a:schemeClr val="bg2"/>
          </a:solidFill>
        </p:spPr>
        <p:txBody>
          <a:bodyPr anchor="ctr"/>
          <a:lstStyle>
            <a:lvl1pPr algn="ctr">
              <a:defRPr/>
            </a:lvl1pPr>
          </a:lstStyle>
          <a:p>
            <a:r>
              <a:rPr lang="en-US"/>
              <a:t>Click icon to add picture</a:t>
            </a:r>
            <a:endParaRPr lang="en-GB"/>
          </a:p>
        </p:txBody>
      </p:sp>
    </p:spTree>
    <p:extLst>
      <p:ext uri="{BB962C8B-B14F-4D97-AF65-F5344CB8AC3E}">
        <p14:creationId xmlns:p14="http://schemas.microsoft.com/office/powerpoint/2010/main" val="651654949"/>
      </p:ext>
    </p:extLst>
  </p:cSld>
  <p:clrMapOvr>
    <a:masterClrMapping/>
  </p:clrMapOvr>
  <p:extLst mod="1">
    <p:ext uri="{DCECCB84-F9BA-43D5-87BE-67443E8EF086}">
      <p15:sldGuideLst xmlns:p15="http://schemas.microsoft.com/office/powerpoint/2012/main">
        <p15:guide id="1" orient="horz" pos="255" userDrawn="1">
          <p15:clr>
            <a:srgbClr val="FBAE40"/>
          </p15:clr>
        </p15:guide>
        <p15:guide id="2" pos="257" userDrawn="1">
          <p15:clr>
            <a:srgbClr val="FBAE40"/>
          </p15:clr>
        </p15:guide>
        <p15:guide id="3" pos="68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Opener1">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98471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7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Freeform 5"/>
          <p:cNvSpPr>
            <a:spLocks/>
          </p:cNvSpPr>
          <p:nvPr userDrawn="1"/>
        </p:nvSpPr>
        <p:spPr bwMode="auto">
          <a:xfrm flipH="1">
            <a:off x="1055300" y="0"/>
            <a:ext cx="11136700" cy="6858000"/>
          </a:xfrm>
          <a:custGeom>
            <a:avLst/>
            <a:gdLst>
              <a:gd name="T0" fmla="*/ 810 w 2953"/>
              <a:gd name="T1" fmla="*/ 2160 h 2160"/>
              <a:gd name="T2" fmla="*/ 0 w 2953"/>
              <a:gd name="T3" fmla="*/ 2160 h 2160"/>
              <a:gd name="T4" fmla="*/ 0 w 2953"/>
              <a:gd name="T5" fmla="*/ 0 h 2160"/>
              <a:gd name="T6" fmla="*/ 2953 w 2953"/>
              <a:gd name="T7" fmla="*/ 0 h 2160"/>
              <a:gd name="T8" fmla="*/ 2951 w 2953"/>
              <a:gd name="T9" fmla="*/ 9 h 2160"/>
              <a:gd name="T10" fmla="*/ 2912 w 2953"/>
              <a:gd name="T11" fmla="*/ 104 h 2160"/>
              <a:gd name="T12" fmla="*/ 2689 w 2953"/>
              <a:gd name="T13" fmla="*/ 359 h 2160"/>
              <a:gd name="T14" fmla="*/ 2421 w 2953"/>
              <a:gd name="T15" fmla="*/ 509 h 2160"/>
              <a:gd name="T16" fmla="*/ 1974 w 2953"/>
              <a:gd name="T17" fmla="*/ 701 h 2160"/>
              <a:gd name="T18" fmla="*/ 1632 w 2953"/>
              <a:gd name="T19" fmla="*/ 876 h 2160"/>
              <a:gd name="T20" fmla="*/ 1411 w 2953"/>
              <a:gd name="T21" fmla="*/ 1047 h 2160"/>
              <a:gd name="T22" fmla="*/ 1306 w 2953"/>
              <a:gd name="T23" fmla="*/ 1219 h 2160"/>
              <a:gd name="T24" fmla="*/ 1303 w 2953"/>
              <a:gd name="T25" fmla="*/ 1459 h 2160"/>
              <a:gd name="T26" fmla="*/ 1396 w 2953"/>
              <a:gd name="T27" fmla="*/ 1682 h 2160"/>
              <a:gd name="T28" fmla="*/ 1403 w 2953"/>
              <a:gd name="T29" fmla="*/ 1695 h 2160"/>
              <a:gd name="T30" fmla="*/ 1398 w 2953"/>
              <a:gd name="T31" fmla="*/ 1700 h 2160"/>
              <a:gd name="T32" fmla="*/ 882 w 2953"/>
              <a:gd name="T33" fmla="*/ 2110 h 2160"/>
              <a:gd name="T34" fmla="*/ 810 w 2953"/>
              <a:gd name="T35" fmla="*/ 216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3" h="2160">
                <a:moveTo>
                  <a:pt x="810" y="2160"/>
                </a:moveTo>
                <a:cubicBezTo>
                  <a:pt x="540" y="2160"/>
                  <a:pt x="270" y="2160"/>
                  <a:pt x="0" y="2160"/>
                </a:cubicBezTo>
                <a:cubicBezTo>
                  <a:pt x="0" y="1440"/>
                  <a:pt x="0" y="720"/>
                  <a:pt x="0" y="0"/>
                </a:cubicBezTo>
                <a:cubicBezTo>
                  <a:pt x="984" y="0"/>
                  <a:pt x="1969" y="0"/>
                  <a:pt x="2953" y="0"/>
                </a:cubicBezTo>
                <a:cubicBezTo>
                  <a:pt x="2952" y="3"/>
                  <a:pt x="2952" y="6"/>
                  <a:pt x="2951" y="9"/>
                </a:cubicBezTo>
                <a:cubicBezTo>
                  <a:pt x="2938" y="41"/>
                  <a:pt x="2927" y="73"/>
                  <a:pt x="2912" y="104"/>
                </a:cubicBezTo>
                <a:cubicBezTo>
                  <a:pt x="2859" y="208"/>
                  <a:pt x="2782" y="290"/>
                  <a:pt x="2689" y="359"/>
                </a:cubicBezTo>
                <a:cubicBezTo>
                  <a:pt x="2607" y="421"/>
                  <a:pt x="2516" y="468"/>
                  <a:pt x="2421" y="509"/>
                </a:cubicBezTo>
                <a:cubicBezTo>
                  <a:pt x="2272" y="572"/>
                  <a:pt x="2123" y="636"/>
                  <a:pt x="1974" y="701"/>
                </a:cubicBezTo>
                <a:cubicBezTo>
                  <a:pt x="1857" y="753"/>
                  <a:pt x="1742" y="809"/>
                  <a:pt x="1632" y="876"/>
                </a:cubicBezTo>
                <a:cubicBezTo>
                  <a:pt x="1551" y="924"/>
                  <a:pt x="1475" y="978"/>
                  <a:pt x="1411" y="1047"/>
                </a:cubicBezTo>
                <a:cubicBezTo>
                  <a:pt x="1364" y="1097"/>
                  <a:pt x="1327" y="1153"/>
                  <a:pt x="1306" y="1219"/>
                </a:cubicBezTo>
                <a:cubicBezTo>
                  <a:pt x="1280" y="1299"/>
                  <a:pt x="1283" y="1379"/>
                  <a:pt x="1303" y="1459"/>
                </a:cubicBezTo>
                <a:cubicBezTo>
                  <a:pt x="1323" y="1538"/>
                  <a:pt x="1357" y="1612"/>
                  <a:pt x="1396" y="1682"/>
                </a:cubicBezTo>
                <a:cubicBezTo>
                  <a:pt x="1399" y="1687"/>
                  <a:pt x="1401" y="1691"/>
                  <a:pt x="1403" y="1695"/>
                </a:cubicBezTo>
                <a:cubicBezTo>
                  <a:pt x="1401" y="1697"/>
                  <a:pt x="1399" y="1698"/>
                  <a:pt x="1398" y="1700"/>
                </a:cubicBezTo>
                <a:cubicBezTo>
                  <a:pt x="1232" y="1845"/>
                  <a:pt x="1061" y="1983"/>
                  <a:pt x="882" y="2110"/>
                </a:cubicBezTo>
                <a:cubicBezTo>
                  <a:pt x="858" y="2127"/>
                  <a:pt x="834" y="2143"/>
                  <a:pt x="810" y="216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6522826" y="1844824"/>
            <a:ext cx="5261187" cy="1182207"/>
          </a:xfrm>
          <a:prstGeom prst="rect">
            <a:avLst/>
          </a:prstGeom>
        </p:spPr>
        <p:txBody>
          <a:bodyPr anchor="b">
            <a:normAutofit/>
          </a:bodyPr>
          <a:lstStyle>
            <a:lvl1pPr marL="0" indent="0" algn="r">
              <a:lnSpc>
                <a:spcPts val="3000"/>
              </a:lnSpc>
              <a:buNone/>
              <a:defRPr sz="2600">
                <a:solidFill>
                  <a:schemeClr val="accent2"/>
                </a:solidFill>
              </a:defRPr>
            </a:lvl1pPr>
            <a:lvl2pPr marL="457200" indent="0">
              <a:buNone/>
              <a:defRPr sz="6000">
                <a:solidFill>
                  <a:schemeClr val="bg1"/>
                </a:solidFill>
              </a:defRPr>
            </a:lvl2pPr>
          </a:lstStyle>
          <a:p>
            <a:pPr lvl="0"/>
            <a:r>
              <a:rPr lang="en-US" dirty="0"/>
              <a:t>Click to insert section title</a:t>
            </a:r>
            <a:endParaRPr lang="pt-PT" dirty="0"/>
          </a:p>
        </p:txBody>
      </p:sp>
      <p:pic>
        <p:nvPicPr>
          <p:cNvPr id="5" name="Graphic 9">
            <a:extLst>
              <a:ext uri="{FF2B5EF4-FFF2-40B4-BE49-F238E27FC236}">
                <a16:creationId xmlns:a16="http://schemas.microsoft.com/office/drawing/2014/main" id="{C3D2EC56-D17C-4A75-8178-C69397BC735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07988" y="6101472"/>
            <a:ext cx="2286000" cy="510013"/>
          </a:xfrm>
          <a:prstGeom prst="rect">
            <a:avLst/>
          </a:prstGeom>
        </p:spPr>
      </p:pic>
    </p:spTree>
    <p:extLst>
      <p:ext uri="{BB962C8B-B14F-4D97-AF65-F5344CB8AC3E}">
        <p14:creationId xmlns:p14="http://schemas.microsoft.com/office/powerpoint/2010/main" val="2196523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Opener2">
    <p:bg>
      <p:bgPr>
        <a:solidFill>
          <a:schemeClr val="bg2"/>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5564941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3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Freeform 5"/>
          <p:cNvSpPr>
            <a:spLocks/>
          </p:cNvSpPr>
          <p:nvPr userDrawn="1"/>
        </p:nvSpPr>
        <p:spPr bwMode="auto">
          <a:xfrm>
            <a:off x="4922327" y="838199"/>
            <a:ext cx="7287274" cy="6019801"/>
          </a:xfrm>
          <a:custGeom>
            <a:avLst/>
            <a:gdLst>
              <a:gd name="T0" fmla="*/ 0 w 2297"/>
              <a:gd name="T1" fmla="*/ 973 h 1897"/>
              <a:gd name="T2" fmla="*/ 0 w 2297"/>
              <a:gd name="T3" fmla="*/ 950 h 1897"/>
              <a:gd name="T4" fmla="*/ 55 w 2297"/>
              <a:gd name="T5" fmla="*/ 928 h 1897"/>
              <a:gd name="T6" fmla="*/ 275 w 2297"/>
              <a:gd name="T7" fmla="*/ 795 h 1897"/>
              <a:gd name="T8" fmla="*/ 597 w 2297"/>
              <a:gd name="T9" fmla="*/ 546 h 1897"/>
              <a:gd name="T10" fmla="*/ 998 w 2297"/>
              <a:gd name="T11" fmla="*/ 250 h 1897"/>
              <a:gd name="T12" fmla="*/ 1311 w 2297"/>
              <a:gd name="T13" fmla="*/ 85 h 1897"/>
              <a:gd name="T14" fmla="*/ 1607 w 2297"/>
              <a:gd name="T15" fmla="*/ 6 h 1897"/>
              <a:gd name="T16" fmla="*/ 1667 w 2297"/>
              <a:gd name="T17" fmla="*/ 0 h 1897"/>
              <a:gd name="T18" fmla="*/ 1772 w 2297"/>
              <a:gd name="T19" fmla="*/ 0 h 1897"/>
              <a:gd name="T20" fmla="*/ 1851 w 2297"/>
              <a:gd name="T21" fmla="*/ 9 h 1897"/>
              <a:gd name="T22" fmla="*/ 2297 w 2297"/>
              <a:gd name="T23" fmla="*/ 211 h 1897"/>
              <a:gd name="T24" fmla="*/ 2297 w 2297"/>
              <a:gd name="T25" fmla="*/ 1394 h 1897"/>
              <a:gd name="T26" fmla="*/ 2105 w 2297"/>
              <a:gd name="T27" fmla="*/ 1520 h 1897"/>
              <a:gd name="T28" fmla="*/ 1803 w 2297"/>
              <a:gd name="T29" fmla="*/ 1632 h 1897"/>
              <a:gd name="T30" fmla="*/ 1424 w 2297"/>
              <a:gd name="T31" fmla="*/ 1719 h 1897"/>
              <a:gd name="T32" fmla="*/ 1119 w 2297"/>
              <a:gd name="T33" fmla="*/ 1799 h 1897"/>
              <a:gd name="T34" fmla="*/ 939 w 2297"/>
              <a:gd name="T35" fmla="*/ 1886 h 1897"/>
              <a:gd name="T36" fmla="*/ 910 w 2297"/>
              <a:gd name="T37" fmla="*/ 1897 h 1897"/>
              <a:gd name="T38" fmla="*/ 228 w 2297"/>
              <a:gd name="T39" fmla="*/ 1897 h 1897"/>
              <a:gd name="T40" fmla="*/ 206 w 2297"/>
              <a:gd name="T41" fmla="*/ 1883 h 1897"/>
              <a:gd name="T42" fmla="*/ 84 w 2297"/>
              <a:gd name="T43" fmla="*/ 1533 h 1897"/>
              <a:gd name="T44" fmla="*/ 3 w 2297"/>
              <a:gd name="T45" fmla="*/ 1016 h 1897"/>
              <a:gd name="T46" fmla="*/ 0 w 2297"/>
              <a:gd name="T47" fmla="*/ 973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97" h="1897">
                <a:moveTo>
                  <a:pt x="0" y="973"/>
                </a:moveTo>
                <a:cubicBezTo>
                  <a:pt x="0" y="965"/>
                  <a:pt x="0" y="958"/>
                  <a:pt x="0" y="950"/>
                </a:cubicBezTo>
                <a:cubicBezTo>
                  <a:pt x="19" y="945"/>
                  <a:pt x="37" y="936"/>
                  <a:pt x="55" y="928"/>
                </a:cubicBezTo>
                <a:cubicBezTo>
                  <a:pt x="133" y="892"/>
                  <a:pt x="205" y="845"/>
                  <a:pt x="275" y="795"/>
                </a:cubicBezTo>
                <a:cubicBezTo>
                  <a:pt x="386" y="717"/>
                  <a:pt x="490" y="630"/>
                  <a:pt x="597" y="546"/>
                </a:cubicBezTo>
                <a:cubicBezTo>
                  <a:pt x="727" y="443"/>
                  <a:pt x="858" y="341"/>
                  <a:pt x="998" y="250"/>
                </a:cubicBezTo>
                <a:cubicBezTo>
                  <a:pt x="1098" y="187"/>
                  <a:pt x="1201" y="129"/>
                  <a:pt x="1311" y="85"/>
                </a:cubicBezTo>
                <a:cubicBezTo>
                  <a:pt x="1406" y="46"/>
                  <a:pt x="1504" y="18"/>
                  <a:pt x="1607" y="6"/>
                </a:cubicBezTo>
                <a:cubicBezTo>
                  <a:pt x="1627" y="4"/>
                  <a:pt x="1647" y="2"/>
                  <a:pt x="1667" y="0"/>
                </a:cubicBezTo>
                <a:cubicBezTo>
                  <a:pt x="1702" y="0"/>
                  <a:pt x="1737" y="0"/>
                  <a:pt x="1772" y="0"/>
                </a:cubicBezTo>
                <a:cubicBezTo>
                  <a:pt x="1799" y="3"/>
                  <a:pt x="1825" y="5"/>
                  <a:pt x="1851" y="9"/>
                </a:cubicBezTo>
                <a:cubicBezTo>
                  <a:pt x="2018" y="35"/>
                  <a:pt x="2168" y="99"/>
                  <a:pt x="2297" y="211"/>
                </a:cubicBezTo>
                <a:cubicBezTo>
                  <a:pt x="2297" y="605"/>
                  <a:pt x="2297" y="999"/>
                  <a:pt x="2297" y="1394"/>
                </a:cubicBezTo>
                <a:cubicBezTo>
                  <a:pt x="2238" y="1444"/>
                  <a:pt x="2173" y="1485"/>
                  <a:pt x="2105" y="1520"/>
                </a:cubicBezTo>
                <a:cubicBezTo>
                  <a:pt x="2008" y="1569"/>
                  <a:pt x="1907" y="1604"/>
                  <a:pt x="1803" y="1632"/>
                </a:cubicBezTo>
                <a:cubicBezTo>
                  <a:pt x="1678" y="1667"/>
                  <a:pt x="1551" y="1691"/>
                  <a:pt x="1424" y="1719"/>
                </a:cubicBezTo>
                <a:cubicBezTo>
                  <a:pt x="1321" y="1741"/>
                  <a:pt x="1218" y="1764"/>
                  <a:pt x="1119" y="1799"/>
                </a:cubicBezTo>
                <a:cubicBezTo>
                  <a:pt x="1056" y="1821"/>
                  <a:pt x="995" y="1849"/>
                  <a:pt x="939" y="1886"/>
                </a:cubicBezTo>
                <a:cubicBezTo>
                  <a:pt x="930" y="1892"/>
                  <a:pt x="922" y="1897"/>
                  <a:pt x="910" y="1897"/>
                </a:cubicBezTo>
                <a:cubicBezTo>
                  <a:pt x="683" y="1897"/>
                  <a:pt x="455" y="1897"/>
                  <a:pt x="228" y="1897"/>
                </a:cubicBezTo>
                <a:cubicBezTo>
                  <a:pt x="216" y="1897"/>
                  <a:pt x="211" y="1893"/>
                  <a:pt x="206" y="1883"/>
                </a:cubicBezTo>
                <a:cubicBezTo>
                  <a:pt x="155" y="1770"/>
                  <a:pt x="115" y="1653"/>
                  <a:pt x="84" y="1533"/>
                </a:cubicBezTo>
                <a:cubicBezTo>
                  <a:pt x="40" y="1363"/>
                  <a:pt x="15" y="1191"/>
                  <a:pt x="3" y="1016"/>
                </a:cubicBezTo>
                <a:cubicBezTo>
                  <a:pt x="2" y="1002"/>
                  <a:pt x="3" y="987"/>
                  <a:pt x="0" y="97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de-DE"/>
          </a:p>
        </p:txBody>
      </p:sp>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7032104" y="2946391"/>
            <a:ext cx="4751909" cy="1418714"/>
          </a:xfrm>
          <a:prstGeom prst="rect">
            <a:avLst/>
          </a:prstGeom>
        </p:spPr>
        <p:txBody>
          <a:bodyPr anchor="b">
            <a:normAutofit/>
          </a:bodyPr>
          <a:lstStyle>
            <a:lvl1pPr marL="0" indent="0" algn="r">
              <a:lnSpc>
                <a:spcPts val="3000"/>
              </a:lnSpc>
              <a:buNone/>
              <a:defRPr sz="2600">
                <a:solidFill>
                  <a:schemeClr val="bg1"/>
                </a:solidFill>
              </a:defRPr>
            </a:lvl1pPr>
            <a:lvl2pPr marL="457200" indent="0">
              <a:buNone/>
              <a:defRPr sz="6000">
                <a:solidFill>
                  <a:schemeClr val="bg1"/>
                </a:solidFill>
              </a:defRPr>
            </a:lvl2pPr>
          </a:lstStyle>
          <a:p>
            <a:pPr lvl="0"/>
            <a:r>
              <a:rPr lang="en-US" dirty="0"/>
              <a:t>Click to add section title</a:t>
            </a:r>
          </a:p>
        </p:txBody>
      </p:sp>
    </p:spTree>
    <p:extLst>
      <p:ext uri="{BB962C8B-B14F-4D97-AF65-F5344CB8AC3E}">
        <p14:creationId xmlns:p14="http://schemas.microsoft.com/office/powerpoint/2010/main" val="2392956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Opener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788487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0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Freeform 5"/>
          <p:cNvSpPr>
            <a:spLocks/>
          </p:cNvSpPr>
          <p:nvPr userDrawn="1"/>
        </p:nvSpPr>
        <p:spPr bwMode="auto">
          <a:xfrm>
            <a:off x="4922327" y="838199"/>
            <a:ext cx="7287274" cy="6019801"/>
          </a:xfrm>
          <a:custGeom>
            <a:avLst/>
            <a:gdLst>
              <a:gd name="T0" fmla="*/ 0 w 2297"/>
              <a:gd name="T1" fmla="*/ 973 h 1897"/>
              <a:gd name="T2" fmla="*/ 0 w 2297"/>
              <a:gd name="T3" fmla="*/ 950 h 1897"/>
              <a:gd name="T4" fmla="*/ 55 w 2297"/>
              <a:gd name="T5" fmla="*/ 928 h 1897"/>
              <a:gd name="T6" fmla="*/ 275 w 2297"/>
              <a:gd name="T7" fmla="*/ 795 h 1897"/>
              <a:gd name="T8" fmla="*/ 597 w 2297"/>
              <a:gd name="T9" fmla="*/ 546 h 1897"/>
              <a:gd name="T10" fmla="*/ 998 w 2297"/>
              <a:gd name="T11" fmla="*/ 250 h 1897"/>
              <a:gd name="T12" fmla="*/ 1311 w 2297"/>
              <a:gd name="T13" fmla="*/ 85 h 1897"/>
              <a:gd name="T14" fmla="*/ 1607 w 2297"/>
              <a:gd name="T15" fmla="*/ 6 h 1897"/>
              <a:gd name="T16" fmla="*/ 1667 w 2297"/>
              <a:gd name="T17" fmla="*/ 0 h 1897"/>
              <a:gd name="T18" fmla="*/ 1772 w 2297"/>
              <a:gd name="T19" fmla="*/ 0 h 1897"/>
              <a:gd name="T20" fmla="*/ 1851 w 2297"/>
              <a:gd name="T21" fmla="*/ 9 h 1897"/>
              <a:gd name="T22" fmla="*/ 2297 w 2297"/>
              <a:gd name="T23" fmla="*/ 211 h 1897"/>
              <a:gd name="T24" fmla="*/ 2297 w 2297"/>
              <a:gd name="T25" fmla="*/ 1394 h 1897"/>
              <a:gd name="T26" fmla="*/ 2105 w 2297"/>
              <a:gd name="T27" fmla="*/ 1520 h 1897"/>
              <a:gd name="T28" fmla="*/ 1803 w 2297"/>
              <a:gd name="T29" fmla="*/ 1632 h 1897"/>
              <a:gd name="T30" fmla="*/ 1424 w 2297"/>
              <a:gd name="T31" fmla="*/ 1719 h 1897"/>
              <a:gd name="T32" fmla="*/ 1119 w 2297"/>
              <a:gd name="T33" fmla="*/ 1799 h 1897"/>
              <a:gd name="T34" fmla="*/ 939 w 2297"/>
              <a:gd name="T35" fmla="*/ 1886 h 1897"/>
              <a:gd name="T36" fmla="*/ 910 w 2297"/>
              <a:gd name="T37" fmla="*/ 1897 h 1897"/>
              <a:gd name="T38" fmla="*/ 228 w 2297"/>
              <a:gd name="T39" fmla="*/ 1897 h 1897"/>
              <a:gd name="T40" fmla="*/ 206 w 2297"/>
              <a:gd name="T41" fmla="*/ 1883 h 1897"/>
              <a:gd name="T42" fmla="*/ 84 w 2297"/>
              <a:gd name="T43" fmla="*/ 1533 h 1897"/>
              <a:gd name="T44" fmla="*/ 3 w 2297"/>
              <a:gd name="T45" fmla="*/ 1016 h 1897"/>
              <a:gd name="T46" fmla="*/ 0 w 2297"/>
              <a:gd name="T47" fmla="*/ 973 h 1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97" h="1897">
                <a:moveTo>
                  <a:pt x="0" y="973"/>
                </a:moveTo>
                <a:cubicBezTo>
                  <a:pt x="0" y="965"/>
                  <a:pt x="0" y="958"/>
                  <a:pt x="0" y="950"/>
                </a:cubicBezTo>
                <a:cubicBezTo>
                  <a:pt x="19" y="945"/>
                  <a:pt x="37" y="936"/>
                  <a:pt x="55" y="928"/>
                </a:cubicBezTo>
                <a:cubicBezTo>
                  <a:pt x="133" y="892"/>
                  <a:pt x="205" y="845"/>
                  <a:pt x="275" y="795"/>
                </a:cubicBezTo>
                <a:cubicBezTo>
                  <a:pt x="386" y="717"/>
                  <a:pt x="490" y="630"/>
                  <a:pt x="597" y="546"/>
                </a:cubicBezTo>
                <a:cubicBezTo>
                  <a:pt x="727" y="443"/>
                  <a:pt x="858" y="341"/>
                  <a:pt x="998" y="250"/>
                </a:cubicBezTo>
                <a:cubicBezTo>
                  <a:pt x="1098" y="187"/>
                  <a:pt x="1201" y="129"/>
                  <a:pt x="1311" y="85"/>
                </a:cubicBezTo>
                <a:cubicBezTo>
                  <a:pt x="1406" y="46"/>
                  <a:pt x="1504" y="18"/>
                  <a:pt x="1607" y="6"/>
                </a:cubicBezTo>
                <a:cubicBezTo>
                  <a:pt x="1627" y="4"/>
                  <a:pt x="1647" y="2"/>
                  <a:pt x="1667" y="0"/>
                </a:cubicBezTo>
                <a:cubicBezTo>
                  <a:pt x="1702" y="0"/>
                  <a:pt x="1737" y="0"/>
                  <a:pt x="1772" y="0"/>
                </a:cubicBezTo>
                <a:cubicBezTo>
                  <a:pt x="1799" y="3"/>
                  <a:pt x="1825" y="5"/>
                  <a:pt x="1851" y="9"/>
                </a:cubicBezTo>
                <a:cubicBezTo>
                  <a:pt x="2018" y="35"/>
                  <a:pt x="2168" y="99"/>
                  <a:pt x="2297" y="211"/>
                </a:cubicBezTo>
                <a:cubicBezTo>
                  <a:pt x="2297" y="605"/>
                  <a:pt x="2297" y="999"/>
                  <a:pt x="2297" y="1394"/>
                </a:cubicBezTo>
                <a:cubicBezTo>
                  <a:pt x="2238" y="1444"/>
                  <a:pt x="2173" y="1485"/>
                  <a:pt x="2105" y="1520"/>
                </a:cubicBezTo>
                <a:cubicBezTo>
                  <a:pt x="2008" y="1569"/>
                  <a:pt x="1907" y="1604"/>
                  <a:pt x="1803" y="1632"/>
                </a:cubicBezTo>
                <a:cubicBezTo>
                  <a:pt x="1678" y="1667"/>
                  <a:pt x="1551" y="1691"/>
                  <a:pt x="1424" y="1719"/>
                </a:cubicBezTo>
                <a:cubicBezTo>
                  <a:pt x="1321" y="1741"/>
                  <a:pt x="1218" y="1764"/>
                  <a:pt x="1119" y="1799"/>
                </a:cubicBezTo>
                <a:cubicBezTo>
                  <a:pt x="1056" y="1821"/>
                  <a:pt x="995" y="1849"/>
                  <a:pt x="939" y="1886"/>
                </a:cubicBezTo>
                <a:cubicBezTo>
                  <a:pt x="930" y="1892"/>
                  <a:pt x="922" y="1897"/>
                  <a:pt x="910" y="1897"/>
                </a:cubicBezTo>
                <a:cubicBezTo>
                  <a:pt x="683" y="1897"/>
                  <a:pt x="455" y="1897"/>
                  <a:pt x="228" y="1897"/>
                </a:cubicBezTo>
                <a:cubicBezTo>
                  <a:pt x="216" y="1897"/>
                  <a:pt x="211" y="1893"/>
                  <a:pt x="206" y="1883"/>
                </a:cubicBezTo>
                <a:cubicBezTo>
                  <a:pt x="155" y="1770"/>
                  <a:pt x="115" y="1653"/>
                  <a:pt x="84" y="1533"/>
                </a:cubicBezTo>
                <a:cubicBezTo>
                  <a:pt x="40" y="1363"/>
                  <a:pt x="15" y="1191"/>
                  <a:pt x="3" y="1016"/>
                </a:cubicBezTo>
                <a:cubicBezTo>
                  <a:pt x="2" y="1002"/>
                  <a:pt x="3" y="987"/>
                  <a:pt x="0" y="973"/>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de-DE"/>
          </a:p>
        </p:txBody>
      </p:sp>
      <p:sp>
        <p:nvSpPr>
          <p:cNvPr id="6"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7032104" y="2946391"/>
            <a:ext cx="4751909" cy="1418714"/>
          </a:xfrm>
          <a:prstGeom prst="rect">
            <a:avLst/>
          </a:prstGeom>
        </p:spPr>
        <p:txBody>
          <a:bodyPr anchor="b">
            <a:normAutofit/>
          </a:bodyPr>
          <a:lstStyle>
            <a:lvl1pPr marL="0" indent="0" algn="r">
              <a:lnSpc>
                <a:spcPts val="3000"/>
              </a:lnSpc>
              <a:buNone/>
              <a:defRPr sz="2600">
                <a:solidFill>
                  <a:schemeClr val="bg1"/>
                </a:solidFill>
              </a:defRPr>
            </a:lvl1pPr>
            <a:lvl2pPr marL="457200" indent="0">
              <a:buNone/>
              <a:defRPr sz="6000">
                <a:solidFill>
                  <a:schemeClr val="bg1"/>
                </a:solidFill>
              </a:defRPr>
            </a:lvl2pPr>
          </a:lstStyle>
          <a:p>
            <a:pPr lvl="0"/>
            <a:r>
              <a:rPr lang="en-US" dirty="0"/>
              <a:t>Click to add section title</a:t>
            </a:r>
          </a:p>
        </p:txBody>
      </p:sp>
    </p:spTree>
    <p:extLst>
      <p:ext uri="{BB962C8B-B14F-4D97-AF65-F5344CB8AC3E}">
        <p14:creationId xmlns:p14="http://schemas.microsoft.com/office/powerpoint/2010/main" val="2132108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Opener4">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p:cNvSpPr>
          <p:nvPr userDrawn="1"/>
        </p:nvSpPr>
        <p:spPr bwMode="auto">
          <a:xfrm>
            <a:off x="-312712" y="0"/>
            <a:ext cx="8002302" cy="6857954"/>
          </a:xfrm>
          <a:custGeom>
            <a:avLst/>
            <a:gdLst>
              <a:gd name="connsiteX0" fmla="*/ 0 w 8002302"/>
              <a:gd name="connsiteY0" fmla="*/ 0 h 6857954"/>
              <a:gd name="connsiteX1" fmla="*/ 7775633 w 8002302"/>
              <a:gd name="connsiteY1" fmla="*/ 0 h 6857954"/>
              <a:gd name="connsiteX2" fmla="*/ 6625074 w 8002302"/>
              <a:gd name="connsiteY2" fmla="*/ 2643891 h 6857954"/>
              <a:gd name="connsiteX3" fmla="*/ 4083144 w 8002302"/>
              <a:gd name="connsiteY3" fmla="*/ 5598199 h 6857954"/>
              <a:gd name="connsiteX4" fmla="*/ 2647158 w 8002302"/>
              <a:gd name="connsiteY4" fmla="*/ 6727350 h 6857954"/>
              <a:gd name="connsiteX5" fmla="*/ 2451916 w 8002302"/>
              <a:gd name="connsiteY5" fmla="*/ 6857954 h 6857954"/>
              <a:gd name="connsiteX6" fmla="*/ 0 w 8002302"/>
              <a:gd name="connsiteY6" fmla="*/ 6857954 h 6857954"/>
              <a:gd name="connsiteX7" fmla="*/ 0 w 8002302"/>
              <a:gd name="connsiteY7" fmla="*/ 6714824 h 6857954"/>
              <a:gd name="connsiteX8" fmla="*/ 0 w 8002302"/>
              <a:gd name="connsiteY8" fmla="*/ 0 h 685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2302" h="6857954">
                <a:moveTo>
                  <a:pt x="0" y="0"/>
                </a:moveTo>
                <a:lnTo>
                  <a:pt x="7775633" y="0"/>
                </a:lnTo>
                <a:cubicBezTo>
                  <a:pt x="7775633" y="0"/>
                  <a:pt x="8760296" y="1744754"/>
                  <a:pt x="6625074" y="2643891"/>
                </a:cubicBezTo>
                <a:cubicBezTo>
                  <a:pt x="4495204" y="3548381"/>
                  <a:pt x="3178751" y="4040765"/>
                  <a:pt x="4083144" y="5598199"/>
                </a:cubicBezTo>
                <a:cubicBezTo>
                  <a:pt x="3548335" y="6067838"/>
                  <a:pt x="3070531" y="6437189"/>
                  <a:pt x="2647158" y="6727350"/>
                </a:cubicBezTo>
                <a:lnTo>
                  <a:pt x="2451916" y="6857954"/>
                </a:lnTo>
                <a:lnTo>
                  <a:pt x="0" y="6857954"/>
                </a:lnTo>
                <a:lnTo>
                  <a:pt x="0" y="6714824"/>
                </a:lnTo>
                <a:cubicBezTo>
                  <a:pt x="0" y="0"/>
                  <a:pt x="0" y="0"/>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Picture Placeholder 11">
            <a:extLst>
              <a:ext uri="{FF2B5EF4-FFF2-40B4-BE49-F238E27FC236}">
                <a16:creationId xmlns:a16="http://schemas.microsoft.com/office/drawing/2014/main" id="{D4E263B9-5E55-409E-9F7C-2F67A89E06AA}"/>
              </a:ext>
            </a:extLst>
          </p:cNvPr>
          <p:cNvSpPr>
            <a:spLocks noGrp="1"/>
          </p:cNvSpPr>
          <p:nvPr>
            <p:ph type="pic" sz="quarter" idx="10"/>
          </p:nvPr>
        </p:nvSpPr>
        <p:spPr>
          <a:xfrm>
            <a:off x="4943872" y="-1634"/>
            <a:ext cx="7248128" cy="6859588"/>
          </a:xfrm>
          <a:prstGeom prst="rect">
            <a:avLst/>
          </a:prstGeom>
          <a:noFill/>
        </p:spPr>
        <p:txBody>
          <a:bodyPr anchor="ctr"/>
          <a:lstStyle>
            <a:lvl1pPr marL="0" indent="0" algn="ctr">
              <a:buNone/>
              <a:defRPr/>
            </a:lvl1pPr>
          </a:lstStyle>
          <a:p>
            <a:r>
              <a:rPr lang="en-US"/>
              <a:t>Click icon to add picture</a:t>
            </a:r>
            <a:endParaRPr lang="pt-PT" dirty="0"/>
          </a:p>
        </p:txBody>
      </p:sp>
      <p:sp>
        <p:nvSpPr>
          <p:cNvPr id="7" name="Text Placeholder 13">
            <a:extLst>
              <a:ext uri="{FF2B5EF4-FFF2-40B4-BE49-F238E27FC236}">
                <a16:creationId xmlns:a16="http://schemas.microsoft.com/office/drawing/2014/main" id="{5C674D03-4995-4743-8CE4-61CF32CFBDDE}"/>
              </a:ext>
            </a:extLst>
          </p:cNvPr>
          <p:cNvSpPr>
            <a:spLocks noGrp="1"/>
          </p:cNvSpPr>
          <p:nvPr>
            <p:ph type="body" sz="quarter" idx="11" hasCustomPrompt="1"/>
          </p:nvPr>
        </p:nvSpPr>
        <p:spPr>
          <a:xfrm>
            <a:off x="407988" y="434513"/>
            <a:ext cx="5471988" cy="1698343"/>
          </a:xfrm>
          <a:prstGeom prst="rect">
            <a:avLst/>
          </a:prstGeom>
        </p:spPr>
        <p:txBody>
          <a:bodyPr anchor="b">
            <a:noAutofit/>
          </a:bodyPr>
          <a:lstStyle>
            <a:lvl1pPr marL="0" indent="0">
              <a:lnSpc>
                <a:spcPts val="3000"/>
              </a:lnSpc>
              <a:buNone/>
              <a:defRPr sz="2600">
                <a:solidFill>
                  <a:schemeClr val="bg1"/>
                </a:solidFill>
              </a:defRPr>
            </a:lvl1pPr>
            <a:lvl2pPr marL="457200" indent="0">
              <a:buNone/>
              <a:defRPr sz="6000">
                <a:solidFill>
                  <a:schemeClr val="bg1"/>
                </a:solidFill>
              </a:defRPr>
            </a:lvl2pPr>
          </a:lstStyle>
          <a:p>
            <a:pPr lvl="0"/>
            <a:r>
              <a:rPr lang="en-US" dirty="0"/>
              <a:t>Click to insert section title</a:t>
            </a:r>
            <a:endParaRPr lang="pt-PT" dirty="0"/>
          </a:p>
        </p:txBody>
      </p:sp>
      <p:pic>
        <p:nvPicPr>
          <p:cNvPr id="11" name="Graphic 4">
            <a:extLst>
              <a:ext uri="{FF2B5EF4-FFF2-40B4-BE49-F238E27FC236}">
                <a16:creationId xmlns:a16="http://schemas.microsoft.com/office/drawing/2014/main" id="{25EEA1D4-3AF7-42D7-AE97-AE404AECFAE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836" t="-4713" b="16530"/>
          <a:stretch/>
        </p:blipFill>
        <p:spPr>
          <a:xfrm>
            <a:off x="11547793" y="188640"/>
            <a:ext cx="424356" cy="459624"/>
          </a:xfrm>
          <a:prstGeom prst="rect">
            <a:avLst/>
          </a:prstGeom>
        </p:spPr>
      </p:pic>
    </p:spTree>
    <p:extLst>
      <p:ext uri="{BB962C8B-B14F-4D97-AF65-F5344CB8AC3E}">
        <p14:creationId xmlns:p14="http://schemas.microsoft.com/office/powerpoint/2010/main" val="12966819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Profi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5F5AEA1-6A77-4676-B8B3-EF658F5F8430}"/>
              </a:ext>
            </a:extLst>
          </p:cNvPr>
          <p:cNvSpPr/>
          <p:nvPr userDrawn="1"/>
        </p:nvSpPr>
        <p:spPr>
          <a:xfrm>
            <a:off x="0" y="2698314"/>
            <a:ext cx="5807959" cy="4159686"/>
          </a:xfrm>
          <a:custGeom>
            <a:avLst/>
            <a:gdLst>
              <a:gd name="connsiteX0" fmla="*/ 2836724 w 6262141"/>
              <a:gd name="connsiteY0" fmla="*/ 775 h 4159686"/>
              <a:gd name="connsiteX1" fmla="*/ 3822188 w 6262141"/>
              <a:gd name="connsiteY1" fmla="*/ 22965 h 4159686"/>
              <a:gd name="connsiteX2" fmla="*/ 5982756 w 6262141"/>
              <a:gd name="connsiteY2" fmla="*/ 3706589 h 4159686"/>
              <a:gd name="connsiteX3" fmla="*/ 6262141 w 6262141"/>
              <a:gd name="connsiteY3" fmla="*/ 4159686 h 4159686"/>
              <a:gd name="connsiteX4" fmla="*/ 0 w 6262141"/>
              <a:gd name="connsiteY4" fmla="*/ 4159686 h 4159686"/>
              <a:gd name="connsiteX5" fmla="*/ 0 w 6262141"/>
              <a:gd name="connsiteY5" fmla="*/ 3700458 h 4159686"/>
              <a:gd name="connsiteX6" fmla="*/ 0 w 6262141"/>
              <a:gd name="connsiteY6" fmla="*/ 3329154 h 4159686"/>
              <a:gd name="connsiteX7" fmla="*/ 0 w 6262141"/>
              <a:gd name="connsiteY7" fmla="*/ 2944589 h 4159686"/>
              <a:gd name="connsiteX8" fmla="*/ 0 w 6262141"/>
              <a:gd name="connsiteY8" fmla="*/ 2546533 h 4159686"/>
              <a:gd name="connsiteX9" fmla="*/ 0 w 6262141"/>
              <a:gd name="connsiteY9" fmla="*/ 2134752 h 4159686"/>
              <a:gd name="connsiteX10" fmla="*/ 0 w 6262141"/>
              <a:gd name="connsiteY10" fmla="*/ 1709014 h 4159686"/>
              <a:gd name="connsiteX11" fmla="*/ 0 w 6262141"/>
              <a:gd name="connsiteY11" fmla="*/ 1269085 h 4159686"/>
              <a:gd name="connsiteX12" fmla="*/ 0 w 6262141"/>
              <a:gd name="connsiteY12" fmla="*/ 814735 h 4159686"/>
              <a:gd name="connsiteX13" fmla="*/ 0 w 6262141"/>
              <a:gd name="connsiteY13" fmla="*/ 345728 h 4159686"/>
              <a:gd name="connsiteX14" fmla="*/ 2836724 w 6262141"/>
              <a:gd name="connsiteY14" fmla="*/ 775 h 415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62141" h="4159686">
                <a:moveTo>
                  <a:pt x="2836724" y="775"/>
                </a:moveTo>
                <a:cubicBezTo>
                  <a:pt x="3163345" y="-2587"/>
                  <a:pt x="3492318" y="5034"/>
                  <a:pt x="3822188" y="22965"/>
                </a:cubicBezTo>
                <a:cubicBezTo>
                  <a:pt x="4104550" y="1058496"/>
                  <a:pt x="5095168" y="2317803"/>
                  <a:pt x="5982756" y="3706589"/>
                </a:cubicBezTo>
                <a:lnTo>
                  <a:pt x="6262141" y="4159686"/>
                </a:lnTo>
                <a:lnTo>
                  <a:pt x="0" y="4159686"/>
                </a:lnTo>
                <a:lnTo>
                  <a:pt x="0" y="3700458"/>
                </a:lnTo>
                <a:lnTo>
                  <a:pt x="0" y="3329154"/>
                </a:lnTo>
                <a:lnTo>
                  <a:pt x="0" y="2944589"/>
                </a:lnTo>
                <a:lnTo>
                  <a:pt x="0" y="2546533"/>
                </a:lnTo>
                <a:lnTo>
                  <a:pt x="0" y="2134752"/>
                </a:lnTo>
                <a:lnTo>
                  <a:pt x="0" y="1709014"/>
                </a:lnTo>
                <a:lnTo>
                  <a:pt x="0" y="1269085"/>
                </a:lnTo>
                <a:lnTo>
                  <a:pt x="0" y="814735"/>
                </a:lnTo>
                <a:lnTo>
                  <a:pt x="0" y="345728"/>
                </a:lnTo>
                <a:cubicBezTo>
                  <a:pt x="898178" y="119794"/>
                  <a:pt x="1856863" y="10862"/>
                  <a:pt x="2836724" y="775"/>
                </a:cubicBezTo>
                <a:close/>
              </a:path>
            </a:pathLst>
          </a:cu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3" name="Oval 20">
            <a:extLst>
              <a:ext uri="{FF2B5EF4-FFF2-40B4-BE49-F238E27FC236}">
                <a16:creationId xmlns:a16="http://schemas.microsoft.com/office/drawing/2014/main" id="{1EFB3510-D39A-47CF-8191-109DDF9E53D5}"/>
              </a:ext>
            </a:extLst>
          </p:cNvPr>
          <p:cNvSpPr/>
          <p:nvPr userDrawn="1"/>
        </p:nvSpPr>
        <p:spPr>
          <a:xfrm>
            <a:off x="407988" y="1124680"/>
            <a:ext cx="2375552" cy="2304320"/>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1" name="Picture Placeholder 10"/>
          <p:cNvSpPr>
            <a:spLocks noGrp="1"/>
          </p:cNvSpPr>
          <p:nvPr>
            <p:ph type="pic" sz="quarter" idx="25"/>
          </p:nvPr>
        </p:nvSpPr>
        <p:spPr>
          <a:xfrm>
            <a:off x="911280" y="1412875"/>
            <a:ext cx="1224170" cy="1655763"/>
          </a:xfrm>
          <a:solidFill>
            <a:schemeClr val="bg2"/>
          </a:solidFill>
        </p:spPr>
        <p:txBody>
          <a:bodyPr anchor="ctr"/>
          <a:lstStyle>
            <a:lvl1pPr algn="ctr">
              <a:defRPr/>
            </a:lvl1pPr>
          </a:lstStyle>
          <a:p>
            <a:r>
              <a:rPr lang="en-US"/>
              <a:t>Click icon to add picture</a:t>
            </a:r>
            <a:endParaRPr lang="de-DE"/>
          </a:p>
        </p:txBody>
      </p:sp>
      <p:sp>
        <p:nvSpPr>
          <p:cNvPr id="14" name="Date Placeholder 13"/>
          <p:cNvSpPr>
            <a:spLocks noGrp="1"/>
          </p:cNvSpPr>
          <p:nvPr>
            <p:ph type="dt" sz="half" idx="26"/>
          </p:nvPr>
        </p:nvSpPr>
        <p:spPr/>
        <p:txBody>
          <a:bodyPr/>
          <a:lstStyle/>
          <a:p>
            <a:pPr>
              <a:lnSpc>
                <a:spcPct val="85000"/>
              </a:lnSpc>
            </a:pPr>
            <a:r>
              <a:rPr lang="en-US"/>
              <a:t>Presentation Title | Author | Date</a:t>
            </a:r>
            <a:endParaRPr lang="en-US" dirty="0"/>
          </a:p>
        </p:txBody>
      </p:sp>
      <p:sp>
        <p:nvSpPr>
          <p:cNvPr id="15" name="Footer Placeholder 14"/>
          <p:cNvSpPr>
            <a:spLocks noGrp="1"/>
          </p:cNvSpPr>
          <p:nvPr>
            <p:ph type="ftr" sz="quarter" idx="27"/>
          </p:nvPr>
        </p:nvSpPr>
        <p:spPr/>
        <p:txBody>
          <a:bodyPr/>
          <a:lstStyle/>
          <a:p>
            <a:r>
              <a:rPr lang="en-US"/>
              <a:t>© 2017 Capgemini. All rights reserved.</a:t>
            </a:r>
            <a:endParaRPr lang="en-US" dirty="0"/>
          </a:p>
        </p:txBody>
      </p:sp>
      <p:sp>
        <p:nvSpPr>
          <p:cNvPr id="16" name="Slide Number Placeholder 15"/>
          <p:cNvSpPr>
            <a:spLocks noGrp="1"/>
          </p:cNvSpPr>
          <p:nvPr>
            <p:ph type="sldNum" sz="quarter" idx="28"/>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25833236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with content">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79F1DAD-5BB1-4142-B838-01DB99370135}"/>
              </a:ext>
            </a:extLst>
          </p:cNvPr>
          <p:cNvSpPr/>
          <p:nvPr userDrawn="1"/>
        </p:nvSpPr>
        <p:spPr>
          <a:xfrm>
            <a:off x="0" y="4077072"/>
            <a:ext cx="12192000" cy="27809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9" name="Text Placeholder 4">
            <a:extLst>
              <a:ext uri="{FF2B5EF4-FFF2-40B4-BE49-F238E27FC236}">
                <a16:creationId xmlns:a16="http://schemas.microsoft.com/office/drawing/2014/main" id="{04C1CAD0-39C3-4CE2-A9E9-8CA99EFF5357}"/>
              </a:ext>
            </a:extLst>
          </p:cNvPr>
          <p:cNvSpPr>
            <a:spLocks noGrp="1"/>
          </p:cNvSpPr>
          <p:nvPr>
            <p:ph type="body" sz="quarter" idx="13" hasCustomPrompt="1"/>
          </p:nvPr>
        </p:nvSpPr>
        <p:spPr>
          <a:xfrm>
            <a:off x="426488" y="1423337"/>
            <a:ext cx="3566160" cy="412363"/>
          </a:xfrm>
          <a:prstGeom prst="rect">
            <a:avLst/>
          </a:prstGeom>
          <a:noFill/>
        </p:spPr>
        <p:txBody>
          <a:bodyPr anchor="ctr">
            <a:noAutofit/>
          </a:bodyPr>
          <a:lstStyle>
            <a:lvl1pPr algn="l">
              <a:defRPr sz="1800" b="0">
                <a:solidFill>
                  <a:srgbClr val="12ABDB"/>
                </a:solidFill>
              </a:defRPr>
            </a:lvl1pPr>
            <a:lvl2pPr>
              <a:defRPr sz="1400"/>
            </a:lvl2pPr>
            <a:lvl3pPr>
              <a:defRPr sz="1200"/>
            </a:lvl3pPr>
            <a:lvl4pPr>
              <a:defRPr sz="1100"/>
            </a:lvl4pPr>
            <a:lvl5pPr>
              <a:defRPr sz="1100"/>
            </a:lvl5pPr>
          </a:lstStyle>
          <a:p>
            <a:pPr lvl="0"/>
            <a:r>
              <a:rPr lang="en-US" dirty="0"/>
              <a:t>Click to insert title</a:t>
            </a:r>
          </a:p>
        </p:txBody>
      </p:sp>
      <p:sp>
        <p:nvSpPr>
          <p:cNvPr id="37" name="Text Placeholder 4">
            <a:extLst>
              <a:ext uri="{FF2B5EF4-FFF2-40B4-BE49-F238E27FC236}">
                <a16:creationId xmlns:a16="http://schemas.microsoft.com/office/drawing/2014/main" id="{8D6FD04F-776D-4BC2-9828-DC149A95B778}"/>
              </a:ext>
            </a:extLst>
          </p:cNvPr>
          <p:cNvSpPr>
            <a:spLocks noGrp="1"/>
          </p:cNvSpPr>
          <p:nvPr>
            <p:ph type="body" sz="quarter" idx="27" hasCustomPrompt="1"/>
          </p:nvPr>
        </p:nvSpPr>
        <p:spPr>
          <a:xfrm>
            <a:off x="8217853" y="1423337"/>
            <a:ext cx="3566160" cy="412363"/>
          </a:xfrm>
          <a:prstGeom prst="rect">
            <a:avLst/>
          </a:prstGeom>
          <a:noFill/>
        </p:spPr>
        <p:txBody>
          <a:bodyPr anchor="ctr">
            <a:noAutofit/>
          </a:bodyPr>
          <a:lstStyle>
            <a:lvl1pPr algn="l">
              <a:defRPr sz="1800" b="0">
                <a:solidFill>
                  <a:srgbClr val="12ABDB"/>
                </a:solidFill>
              </a:defRPr>
            </a:lvl1pPr>
            <a:lvl2pPr>
              <a:defRPr sz="1400"/>
            </a:lvl2pPr>
            <a:lvl3pPr>
              <a:defRPr sz="1200"/>
            </a:lvl3pPr>
            <a:lvl4pPr>
              <a:defRPr sz="1100"/>
            </a:lvl4pPr>
            <a:lvl5pPr>
              <a:defRPr sz="1100"/>
            </a:lvl5pPr>
          </a:lstStyle>
          <a:p>
            <a:pPr lvl="0"/>
            <a:r>
              <a:rPr lang="en-US" dirty="0"/>
              <a:t>Click to insert title</a:t>
            </a:r>
          </a:p>
        </p:txBody>
      </p:sp>
      <p:sp>
        <p:nvSpPr>
          <p:cNvPr id="39" name="Text Placeholder 4">
            <a:extLst>
              <a:ext uri="{FF2B5EF4-FFF2-40B4-BE49-F238E27FC236}">
                <a16:creationId xmlns:a16="http://schemas.microsoft.com/office/drawing/2014/main" id="{5A2CDF95-9D29-4775-8BEF-90BC5372B782}"/>
              </a:ext>
            </a:extLst>
          </p:cNvPr>
          <p:cNvSpPr>
            <a:spLocks noGrp="1"/>
          </p:cNvSpPr>
          <p:nvPr>
            <p:ph type="body" sz="quarter" idx="29" hasCustomPrompt="1"/>
          </p:nvPr>
        </p:nvSpPr>
        <p:spPr>
          <a:xfrm>
            <a:off x="4322171" y="1423337"/>
            <a:ext cx="3566160" cy="412363"/>
          </a:xfrm>
          <a:prstGeom prst="rect">
            <a:avLst/>
          </a:prstGeom>
          <a:noFill/>
        </p:spPr>
        <p:txBody>
          <a:bodyPr anchor="ctr">
            <a:noAutofit/>
          </a:bodyPr>
          <a:lstStyle>
            <a:lvl1pPr algn="l">
              <a:defRPr sz="1800" b="0">
                <a:solidFill>
                  <a:srgbClr val="12ABDB"/>
                </a:solidFill>
              </a:defRPr>
            </a:lvl1pPr>
            <a:lvl2pPr>
              <a:defRPr sz="1400"/>
            </a:lvl2pPr>
            <a:lvl3pPr>
              <a:defRPr sz="1200"/>
            </a:lvl3pPr>
            <a:lvl4pPr>
              <a:defRPr sz="1100"/>
            </a:lvl4pPr>
            <a:lvl5pPr>
              <a:defRPr sz="1100"/>
            </a:lvl5pPr>
          </a:lstStyle>
          <a:p>
            <a:pPr lvl="0"/>
            <a:r>
              <a:rPr lang="en-US" dirty="0"/>
              <a:t>Click to insert title</a:t>
            </a:r>
          </a:p>
        </p:txBody>
      </p:sp>
      <p:sp>
        <p:nvSpPr>
          <p:cNvPr id="41" name="Text Placeholder 4">
            <a:extLst>
              <a:ext uri="{FF2B5EF4-FFF2-40B4-BE49-F238E27FC236}">
                <a16:creationId xmlns:a16="http://schemas.microsoft.com/office/drawing/2014/main" id="{6012FFDA-311F-429E-998E-F6E6B0A7186E}"/>
              </a:ext>
            </a:extLst>
          </p:cNvPr>
          <p:cNvSpPr>
            <a:spLocks noGrp="1"/>
          </p:cNvSpPr>
          <p:nvPr>
            <p:ph type="body" sz="quarter" idx="31" hasCustomPrompt="1"/>
          </p:nvPr>
        </p:nvSpPr>
        <p:spPr>
          <a:xfrm>
            <a:off x="407987" y="4231996"/>
            <a:ext cx="11376025" cy="412363"/>
          </a:xfrm>
          <a:prstGeom prst="rect">
            <a:avLst/>
          </a:prstGeom>
          <a:noFill/>
        </p:spPr>
        <p:txBody>
          <a:bodyPr vert="horz" lIns="0" tIns="0" rIns="0" bIns="0" rtlCol="0" anchor="ctr">
            <a:noAutofit/>
          </a:bodyPr>
          <a:lstStyle>
            <a:lvl1pPr>
              <a:defRPr lang="en-US" b="0" dirty="0">
                <a:solidFill>
                  <a:schemeClr val="accent4"/>
                </a:solidFill>
              </a:defRPr>
            </a:lvl1pPr>
          </a:lstStyle>
          <a:p>
            <a:pPr lvl="0"/>
            <a:r>
              <a:rPr lang="en-US" dirty="0"/>
              <a:t>Click to insert section title</a:t>
            </a:r>
          </a:p>
        </p:txBody>
      </p:sp>
      <p:sp>
        <p:nvSpPr>
          <p:cNvPr id="42" name="Text Placeholder 7">
            <a:extLst>
              <a:ext uri="{FF2B5EF4-FFF2-40B4-BE49-F238E27FC236}">
                <a16:creationId xmlns:a16="http://schemas.microsoft.com/office/drawing/2014/main" id="{9228FC83-C11D-47F2-8BDE-B10D125E5E87}"/>
              </a:ext>
            </a:extLst>
          </p:cNvPr>
          <p:cNvSpPr>
            <a:spLocks noGrp="1"/>
          </p:cNvSpPr>
          <p:nvPr>
            <p:ph type="body" sz="quarter" idx="32" hasCustomPrompt="1"/>
          </p:nvPr>
        </p:nvSpPr>
        <p:spPr>
          <a:xfrm>
            <a:off x="426488" y="1866555"/>
            <a:ext cx="3566160"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24" name="Text Placeholder 7">
            <a:extLst>
              <a:ext uri="{FF2B5EF4-FFF2-40B4-BE49-F238E27FC236}">
                <a16:creationId xmlns:a16="http://schemas.microsoft.com/office/drawing/2014/main" id="{9228FC83-C11D-47F2-8BDE-B10D125E5E87}"/>
              </a:ext>
            </a:extLst>
          </p:cNvPr>
          <p:cNvSpPr>
            <a:spLocks noGrp="1"/>
          </p:cNvSpPr>
          <p:nvPr>
            <p:ph type="body" sz="quarter" idx="33" hasCustomPrompt="1"/>
          </p:nvPr>
        </p:nvSpPr>
        <p:spPr>
          <a:xfrm>
            <a:off x="4322171" y="1866555"/>
            <a:ext cx="3566160"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25" name="Text Placeholder 7">
            <a:extLst>
              <a:ext uri="{FF2B5EF4-FFF2-40B4-BE49-F238E27FC236}">
                <a16:creationId xmlns:a16="http://schemas.microsoft.com/office/drawing/2014/main" id="{9228FC83-C11D-47F2-8BDE-B10D125E5E87}"/>
              </a:ext>
            </a:extLst>
          </p:cNvPr>
          <p:cNvSpPr>
            <a:spLocks noGrp="1"/>
          </p:cNvSpPr>
          <p:nvPr>
            <p:ph type="body" sz="quarter" idx="34" hasCustomPrompt="1"/>
          </p:nvPr>
        </p:nvSpPr>
        <p:spPr>
          <a:xfrm>
            <a:off x="8217853" y="1866555"/>
            <a:ext cx="3566160" cy="1994493"/>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26" name="Text Placeholder 7">
            <a:extLst>
              <a:ext uri="{FF2B5EF4-FFF2-40B4-BE49-F238E27FC236}">
                <a16:creationId xmlns:a16="http://schemas.microsoft.com/office/drawing/2014/main" id="{9228FC83-C11D-47F2-8BDE-B10D125E5E87}"/>
              </a:ext>
            </a:extLst>
          </p:cNvPr>
          <p:cNvSpPr>
            <a:spLocks noGrp="1"/>
          </p:cNvSpPr>
          <p:nvPr>
            <p:ph type="body" sz="quarter" idx="35" hasCustomPrompt="1"/>
          </p:nvPr>
        </p:nvSpPr>
        <p:spPr>
          <a:xfrm>
            <a:off x="426487" y="4674187"/>
            <a:ext cx="11357525" cy="1799211"/>
          </a:xfrm>
          <a:prstGeom prst="rect">
            <a:avLst/>
          </a:prstGeom>
        </p:spPr>
        <p:txBody>
          <a:bodyPr>
            <a:noAutofit/>
          </a:bodyPr>
          <a:lstStyle>
            <a:lvl1pPr>
              <a:lnSpc>
                <a:spcPts val="1600"/>
              </a:lnSpc>
              <a:defRPr sz="1400">
                <a:solidFill>
                  <a:schemeClr val="tx1"/>
                </a:solidFill>
              </a:defRPr>
            </a:lvl1pPr>
            <a:lvl2pPr marL="173038" indent="-168275">
              <a:lnSpc>
                <a:spcPts val="1400"/>
              </a:lnSpc>
              <a:defRPr sz="1200">
                <a:solidFill>
                  <a:schemeClr val="tx1"/>
                </a:solidFill>
              </a:defRPr>
            </a:lvl2pPr>
            <a:lvl3pPr marL="347663" indent="-174625">
              <a:lnSpc>
                <a:spcPts val="1400"/>
              </a:lnSpc>
              <a:defRPr sz="1200">
                <a:solidFill>
                  <a:schemeClr val="tx1"/>
                </a:solidFill>
              </a:defRPr>
            </a:lvl3pPr>
            <a:lvl4pPr marL="509588" indent="-161925">
              <a:lnSpc>
                <a:spcPts val="1200"/>
              </a:lnSpc>
              <a:defRPr sz="11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cxnSp>
        <p:nvCxnSpPr>
          <p:cNvPr id="27"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1568760"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5" name="Title 4"/>
          <p:cNvSpPr>
            <a:spLocks noGrp="1"/>
          </p:cNvSpPr>
          <p:nvPr>
            <p:ph type="title"/>
          </p:nvPr>
        </p:nvSpPr>
        <p:spPr/>
        <p:txBody>
          <a:bodyPr/>
          <a:lstStyle/>
          <a:p>
            <a:r>
              <a:rPr lang="en-US"/>
              <a:t>Click to edit Master title style</a:t>
            </a:r>
            <a:endParaRPr lang="de-DE"/>
          </a:p>
        </p:txBody>
      </p:sp>
      <p:sp>
        <p:nvSpPr>
          <p:cNvPr id="6" name="Date Placeholder 5"/>
          <p:cNvSpPr>
            <a:spLocks noGrp="1"/>
          </p:cNvSpPr>
          <p:nvPr>
            <p:ph type="dt" sz="half" idx="36"/>
          </p:nvPr>
        </p:nvSpPr>
        <p:spPr/>
        <p:txBody>
          <a:bodyPr/>
          <a:lstStyle/>
          <a:p>
            <a:pPr>
              <a:lnSpc>
                <a:spcPct val="85000"/>
              </a:lnSpc>
            </a:pPr>
            <a:r>
              <a:rPr lang="en-US"/>
              <a:t>Presentation Title | Author | Date</a:t>
            </a:r>
            <a:endParaRPr lang="en-US" dirty="0"/>
          </a:p>
        </p:txBody>
      </p:sp>
      <p:sp>
        <p:nvSpPr>
          <p:cNvPr id="7" name="Footer Placeholder 6"/>
          <p:cNvSpPr>
            <a:spLocks noGrp="1"/>
          </p:cNvSpPr>
          <p:nvPr>
            <p:ph type="ftr" sz="quarter" idx="37"/>
          </p:nvPr>
        </p:nvSpPr>
        <p:spPr/>
        <p:txBody>
          <a:bodyPr/>
          <a:lstStyle/>
          <a:p>
            <a:r>
              <a:rPr lang="en-US"/>
              <a:t>© 2017 Capgemini. All rights reserved.</a:t>
            </a:r>
            <a:endParaRPr lang="en-US" dirty="0"/>
          </a:p>
        </p:txBody>
      </p:sp>
      <p:sp>
        <p:nvSpPr>
          <p:cNvPr id="8" name="Slide Number Placeholder 7"/>
          <p:cNvSpPr>
            <a:spLocks noGrp="1"/>
          </p:cNvSpPr>
          <p:nvPr>
            <p:ph type="sldNum" sz="quarter" idx="38"/>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4095932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C1A94F9-DC7A-4538-8277-70A44CA10105}"/>
              </a:ext>
            </a:extLst>
          </p:cNvPr>
          <p:cNvSpPr>
            <a:spLocks noGrp="1" noChangeAspect="1"/>
          </p:cNvSpPr>
          <p:nvPr>
            <p:ph type="pic" sz="quarter" idx="10"/>
          </p:nvPr>
        </p:nvSpPr>
        <p:spPr>
          <a:xfrm>
            <a:off x="624115" y="1903413"/>
            <a:ext cx="1452563" cy="1671637"/>
          </a:xfrm>
          <a:prstGeom prst="rect">
            <a:avLst/>
          </a:prstGeom>
          <a:solidFill>
            <a:srgbClr val="D9D9D9"/>
          </a:solidFill>
        </p:spPr>
        <p:txBody>
          <a:bodyPr anchor="ctr"/>
          <a:lstStyle>
            <a:lvl1pPr algn="ctr">
              <a:defRPr/>
            </a:lvl1pPr>
          </a:lstStyle>
          <a:p>
            <a:r>
              <a:rPr lang="en-US"/>
              <a:t>Click icon to add picture</a:t>
            </a:r>
            <a:endParaRPr lang="pt-PT"/>
          </a:p>
        </p:txBody>
      </p:sp>
      <p:sp>
        <p:nvSpPr>
          <p:cNvPr id="19" name="Picture Placeholder 17">
            <a:extLst>
              <a:ext uri="{FF2B5EF4-FFF2-40B4-BE49-F238E27FC236}">
                <a16:creationId xmlns:a16="http://schemas.microsoft.com/office/drawing/2014/main" id="{74E803A8-AB56-45EC-B2C1-515FBB73BB37}"/>
              </a:ext>
            </a:extLst>
          </p:cNvPr>
          <p:cNvSpPr>
            <a:spLocks noGrp="1" noChangeAspect="1"/>
          </p:cNvSpPr>
          <p:nvPr>
            <p:ph type="pic" sz="quarter" idx="11"/>
          </p:nvPr>
        </p:nvSpPr>
        <p:spPr>
          <a:xfrm>
            <a:off x="6455195" y="1903413"/>
            <a:ext cx="1452563" cy="1671637"/>
          </a:xfrm>
          <a:prstGeom prst="rect">
            <a:avLst/>
          </a:prstGeom>
          <a:solidFill>
            <a:srgbClr val="D9D9D9"/>
          </a:solidFill>
        </p:spPr>
        <p:txBody>
          <a:bodyPr anchor="ctr"/>
          <a:lstStyle>
            <a:lvl1pPr algn="ctr">
              <a:defRPr/>
            </a:lvl1pPr>
          </a:lstStyle>
          <a:p>
            <a:r>
              <a:rPr lang="en-US"/>
              <a:t>Click icon to add picture</a:t>
            </a:r>
            <a:endParaRPr lang="pt-PT"/>
          </a:p>
        </p:txBody>
      </p:sp>
      <p:sp>
        <p:nvSpPr>
          <p:cNvPr id="20" name="Picture Placeholder 17">
            <a:extLst>
              <a:ext uri="{FF2B5EF4-FFF2-40B4-BE49-F238E27FC236}">
                <a16:creationId xmlns:a16="http://schemas.microsoft.com/office/drawing/2014/main" id="{9D1BE315-6BE9-4C05-9EDD-2BF1E943154E}"/>
              </a:ext>
            </a:extLst>
          </p:cNvPr>
          <p:cNvSpPr>
            <a:spLocks noGrp="1" noChangeAspect="1"/>
          </p:cNvSpPr>
          <p:nvPr>
            <p:ph type="pic" sz="quarter" idx="12"/>
          </p:nvPr>
        </p:nvSpPr>
        <p:spPr>
          <a:xfrm>
            <a:off x="624115" y="4379453"/>
            <a:ext cx="1452563" cy="1671637"/>
          </a:xfrm>
          <a:prstGeom prst="rect">
            <a:avLst/>
          </a:prstGeom>
          <a:solidFill>
            <a:srgbClr val="D9D9D9"/>
          </a:solidFill>
        </p:spPr>
        <p:txBody>
          <a:bodyPr anchor="ctr"/>
          <a:lstStyle>
            <a:lvl1pPr algn="ctr">
              <a:defRPr/>
            </a:lvl1pPr>
          </a:lstStyle>
          <a:p>
            <a:r>
              <a:rPr lang="en-US"/>
              <a:t>Click icon to add picture</a:t>
            </a:r>
            <a:endParaRPr lang="pt-PT"/>
          </a:p>
        </p:txBody>
      </p:sp>
      <p:sp>
        <p:nvSpPr>
          <p:cNvPr id="21" name="Picture Placeholder 17">
            <a:extLst>
              <a:ext uri="{FF2B5EF4-FFF2-40B4-BE49-F238E27FC236}">
                <a16:creationId xmlns:a16="http://schemas.microsoft.com/office/drawing/2014/main" id="{1281E9B6-7C84-4FF5-B198-C8FC0C8924EE}"/>
              </a:ext>
            </a:extLst>
          </p:cNvPr>
          <p:cNvSpPr>
            <a:spLocks noGrp="1" noChangeAspect="1"/>
          </p:cNvSpPr>
          <p:nvPr>
            <p:ph type="pic" sz="quarter" idx="13"/>
          </p:nvPr>
        </p:nvSpPr>
        <p:spPr>
          <a:xfrm>
            <a:off x="6455195" y="4379453"/>
            <a:ext cx="1452563" cy="1671637"/>
          </a:xfrm>
          <a:prstGeom prst="rect">
            <a:avLst/>
          </a:prstGeom>
          <a:solidFill>
            <a:srgbClr val="D9D9D9"/>
          </a:solidFill>
        </p:spPr>
        <p:txBody>
          <a:bodyPr anchor="ctr"/>
          <a:lstStyle>
            <a:lvl1pPr algn="ctr">
              <a:defRPr/>
            </a:lvl1pPr>
          </a:lstStyle>
          <a:p>
            <a:r>
              <a:rPr lang="en-US"/>
              <a:t>Click icon to add picture</a:t>
            </a:r>
            <a:endParaRPr lang="pt-PT"/>
          </a:p>
        </p:txBody>
      </p:sp>
      <p:sp>
        <p:nvSpPr>
          <p:cNvPr id="11"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11016604" cy="863600"/>
          </a:xfrm>
          <a:prstGeom prst="rect">
            <a:avLst/>
          </a:prstGeom>
        </p:spPr>
        <p:txBody>
          <a:bodyPr vert="horz" lIns="0" tIns="0" rIns="0" bIns="0" rtlCol="0" anchor="t">
            <a:normAutofit/>
          </a:bodyPr>
          <a:lstStyle>
            <a:lvl1pPr>
              <a:defRPr lang="pt-PT" dirty="0"/>
            </a:lvl1pPr>
          </a:lstStyle>
          <a:p>
            <a:pPr lvl="0">
              <a:lnSpc>
                <a:spcPts val="3000"/>
              </a:lnSpc>
            </a:pPr>
            <a:r>
              <a:rPr lang="en-US" dirty="0"/>
              <a:t>Click to add title</a:t>
            </a:r>
            <a:endParaRPr lang="pt-PT" dirty="0"/>
          </a:p>
        </p:txBody>
      </p:sp>
      <p:sp>
        <p:nvSpPr>
          <p:cNvPr id="17" name="Text Placeholder 7">
            <a:extLst>
              <a:ext uri="{FF2B5EF4-FFF2-40B4-BE49-F238E27FC236}">
                <a16:creationId xmlns:a16="http://schemas.microsoft.com/office/drawing/2014/main" id="{9228FC83-C11D-47F2-8BDE-B10D125E5E87}"/>
              </a:ext>
            </a:extLst>
          </p:cNvPr>
          <p:cNvSpPr>
            <a:spLocks noGrp="1"/>
          </p:cNvSpPr>
          <p:nvPr>
            <p:ph type="body" sz="quarter" idx="32" hasCustomPrompt="1"/>
          </p:nvPr>
        </p:nvSpPr>
        <p:spPr>
          <a:xfrm>
            <a:off x="2207568" y="1903413"/>
            <a:ext cx="3743970" cy="1671637"/>
          </a:xfrm>
          <a:prstGeom prst="rect">
            <a:avLst/>
          </a:prstGeom>
        </p:spPr>
        <p:txBody>
          <a:bodyPr>
            <a:noAutofit/>
          </a:bodyPr>
          <a:lstStyle>
            <a:lvl1pPr>
              <a:lnSpc>
                <a:spcPts val="1600"/>
              </a:lnSpc>
              <a:defRPr sz="1200">
                <a:solidFill>
                  <a:schemeClr val="tx1"/>
                </a:solidFill>
              </a:defRPr>
            </a:lvl1pPr>
            <a:lvl2pPr marL="173038" indent="-168275">
              <a:lnSpc>
                <a:spcPts val="1400"/>
              </a:lnSpc>
              <a:buClr>
                <a:schemeClr val="accent1"/>
              </a:buClr>
              <a:defRPr sz="1200">
                <a:solidFill>
                  <a:schemeClr val="tx1"/>
                </a:solidFill>
              </a:defRPr>
            </a:lvl2pPr>
            <a:lvl3pPr marL="347663" indent="-174625">
              <a:lnSpc>
                <a:spcPts val="1400"/>
              </a:lnSpc>
              <a:buClr>
                <a:schemeClr val="accent1"/>
              </a:buClr>
              <a:defRPr sz="1200">
                <a:solidFill>
                  <a:schemeClr val="tx1"/>
                </a:solidFill>
              </a:defRPr>
            </a:lvl3pPr>
            <a:lvl4pPr marL="509588" indent="-161925">
              <a:lnSpc>
                <a:spcPts val="1200"/>
              </a:lnSpc>
              <a:buClr>
                <a:schemeClr val="accent1"/>
              </a:buClr>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24" name="Text Placeholder 7">
            <a:extLst>
              <a:ext uri="{FF2B5EF4-FFF2-40B4-BE49-F238E27FC236}">
                <a16:creationId xmlns:a16="http://schemas.microsoft.com/office/drawing/2014/main" id="{9228FC83-C11D-47F2-8BDE-B10D125E5E87}"/>
              </a:ext>
            </a:extLst>
          </p:cNvPr>
          <p:cNvSpPr>
            <a:spLocks noGrp="1"/>
          </p:cNvSpPr>
          <p:nvPr>
            <p:ph type="body" sz="quarter" idx="33" hasCustomPrompt="1"/>
          </p:nvPr>
        </p:nvSpPr>
        <p:spPr>
          <a:xfrm>
            <a:off x="8040043" y="1903413"/>
            <a:ext cx="3743970" cy="1671637"/>
          </a:xfrm>
          <a:prstGeom prst="rect">
            <a:avLst/>
          </a:prstGeom>
        </p:spPr>
        <p:txBody>
          <a:bodyPr>
            <a:noAutofit/>
          </a:bodyPr>
          <a:lstStyle>
            <a:lvl1pPr>
              <a:lnSpc>
                <a:spcPts val="1600"/>
              </a:lnSpc>
              <a:defRPr sz="1200">
                <a:solidFill>
                  <a:schemeClr val="tx1"/>
                </a:solidFill>
              </a:defRPr>
            </a:lvl1pPr>
            <a:lvl2pPr marL="173038" indent="-168275">
              <a:lnSpc>
                <a:spcPts val="1400"/>
              </a:lnSpc>
              <a:buClr>
                <a:schemeClr val="accent1"/>
              </a:buClr>
              <a:defRPr sz="1200">
                <a:solidFill>
                  <a:schemeClr val="tx1"/>
                </a:solidFill>
              </a:defRPr>
            </a:lvl2pPr>
            <a:lvl3pPr marL="347663" indent="-174625">
              <a:lnSpc>
                <a:spcPts val="1400"/>
              </a:lnSpc>
              <a:buClr>
                <a:schemeClr val="accent1"/>
              </a:buClr>
              <a:defRPr sz="1200">
                <a:solidFill>
                  <a:schemeClr val="tx1"/>
                </a:solidFill>
              </a:defRPr>
            </a:lvl3pPr>
            <a:lvl4pPr marL="509588" indent="-161925">
              <a:lnSpc>
                <a:spcPts val="1200"/>
              </a:lnSpc>
              <a:buClr>
                <a:schemeClr val="accent1"/>
              </a:buClr>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27" name="Text Placeholder 7">
            <a:extLst>
              <a:ext uri="{FF2B5EF4-FFF2-40B4-BE49-F238E27FC236}">
                <a16:creationId xmlns:a16="http://schemas.microsoft.com/office/drawing/2014/main" id="{9228FC83-C11D-47F2-8BDE-B10D125E5E87}"/>
              </a:ext>
            </a:extLst>
          </p:cNvPr>
          <p:cNvSpPr>
            <a:spLocks noGrp="1"/>
          </p:cNvSpPr>
          <p:nvPr>
            <p:ph type="body" sz="quarter" idx="34" hasCustomPrompt="1"/>
          </p:nvPr>
        </p:nvSpPr>
        <p:spPr>
          <a:xfrm>
            <a:off x="2207568" y="4379453"/>
            <a:ext cx="3743970" cy="1671637"/>
          </a:xfrm>
          <a:prstGeom prst="rect">
            <a:avLst/>
          </a:prstGeom>
        </p:spPr>
        <p:txBody>
          <a:bodyPr>
            <a:noAutofit/>
          </a:bodyPr>
          <a:lstStyle>
            <a:lvl1pPr>
              <a:lnSpc>
                <a:spcPts val="1600"/>
              </a:lnSpc>
              <a:defRPr sz="1200">
                <a:solidFill>
                  <a:schemeClr val="tx1"/>
                </a:solidFill>
              </a:defRPr>
            </a:lvl1pPr>
            <a:lvl2pPr marL="173038" indent="-168275">
              <a:lnSpc>
                <a:spcPts val="1400"/>
              </a:lnSpc>
              <a:buClr>
                <a:schemeClr val="accent1"/>
              </a:buClr>
              <a:defRPr sz="1200">
                <a:solidFill>
                  <a:schemeClr val="tx1"/>
                </a:solidFill>
              </a:defRPr>
            </a:lvl2pPr>
            <a:lvl3pPr marL="347663" indent="-174625">
              <a:lnSpc>
                <a:spcPts val="1400"/>
              </a:lnSpc>
              <a:buClr>
                <a:schemeClr val="accent1"/>
              </a:buClr>
              <a:defRPr sz="1200">
                <a:solidFill>
                  <a:schemeClr val="tx1"/>
                </a:solidFill>
              </a:defRPr>
            </a:lvl3pPr>
            <a:lvl4pPr marL="509588" indent="-161925">
              <a:lnSpc>
                <a:spcPts val="1200"/>
              </a:lnSpc>
              <a:buClr>
                <a:schemeClr val="accent1"/>
              </a:buClr>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28" name="Text Placeholder 7">
            <a:extLst>
              <a:ext uri="{FF2B5EF4-FFF2-40B4-BE49-F238E27FC236}">
                <a16:creationId xmlns:a16="http://schemas.microsoft.com/office/drawing/2014/main" id="{9228FC83-C11D-47F2-8BDE-B10D125E5E87}"/>
              </a:ext>
            </a:extLst>
          </p:cNvPr>
          <p:cNvSpPr>
            <a:spLocks noGrp="1"/>
          </p:cNvSpPr>
          <p:nvPr>
            <p:ph type="body" sz="quarter" idx="35" hasCustomPrompt="1"/>
          </p:nvPr>
        </p:nvSpPr>
        <p:spPr>
          <a:xfrm>
            <a:off x="8040043" y="4379453"/>
            <a:ext cx="3743970" cy="1671637"/>
          </a:xfrm>
          <a:prstGeom prst="rect">
            <a:avLst/>
          </a:prstGeom>
        </p:spPr>
        <p:txBody>
          <a:bodyPr>
            <a:noAutofit/>
          </a:bodyPr>
          <a:lstStyle>
            <a:lvl1pPr>
              <a:lnSpc>
                <a:spcPts val="1600"/>
              </a:lnSpc>
              <a:defRPr sz="1200">
                <a:solidFill>
                  <a:schemeClr val="tx1"/>
                </a:solidFill>
              </a:defRPr>
            </a:lvl1pPr>
            <a:lvl2pPr marL="173038" indent="-168275">
              <a:lnSpc>
                <a:spcPts val="1400"/>
              </a:lnSpc>
              <a:buClr>
                <a:schemeClr val="accent1"/>
              </a:buClr>
              <a:defRPr sz="1200">
                <a:solidFill>
                  <a:schemeClr val="tx1"/>
                </a:solidFill>
              </a:defRPr>
            </a:lvl2pPr>
            <a:lvl3pPr marL="347663" indent="-174625">
              <a:lnSpc>
                <a:spcPts val="1400"/>
              </a:lnSpc>
              <a:buClr>
                <a:schemeClr val="accent1"/>
              </a:buClr>
              <a:defRPr sz="1200">
                <a:solidFill>
                  <a:schemeClr val="tx1"/>
                </a:solidFill>
              </a:defRPr>
            </a:lvl3pPr>
            <a:lvl4pPr marL="509588" indent="-161925">
              <a:lnSpc>
                <a:spcPts val="1200"/>
              </a:lnSpc>
              <a:buClr>
                <a:schemeClr val="accent1"/>
              </a:buClr>
              <a:defRPr sz="1100">
                <a:solidFill>
                  <a:schemeClr val="tx1"/>
                </a:solidFill>
              </a:defRPr>
            </a:lvl4pPr>
            <a:lvl5pPr>
              <a:lnSpc>
                <a:spcPct val="100000"/>
              </a:lnSpc>
              <a:defRPr sz="1200">
                <a:solidFill>
                  <a:schemeClr val="tx1"/>
                </a:solidFill>
              </a:defRPr>
            </a:lvl5pPr>
          </a:lstStyle>
          <a:p>
            <a:pPr lvl="0"/>
            <a:r>
              <a:rPr lang="en-US" dirty="0"/>
              <a:t>Click to insert text</a:t>
            </a:r>
          </a:p>
        </p:txBody>
      </p:sp>
      <p:sp>
        <p:nvSpPr>
          <p:cNvPr id="5" name="Date Placeholder 4"/>
          <p:cNvSpPr>
            <a:spLocks noGrp="1"/>
          </p:cNvSpPr>
          <p:nvPr>
            <p:ph type="dt" sz="half" idx="36"/>
          </p:nvPr>
        </p:nvSpPr>
        <p:spPr/>
        <p:txBody>
          <a:bodyPr/>
          <a:lstStyle/>
          <a:p>
            <a:pPr>
              <a:lnSpc>
                <a:spcPct val="85000"/>
              </a:lnSpc>
            </a:pPr>
            <a:r>
              <a:rPr lang="en-US"/>
              <a:t>Presentation Title | Author | Date</a:t>
            </a:r>
            <a:endParaRPr lang="en-US" dirty="0"/>
          </a:p>
        </p:txBody>
      </p:sp>
      <p:sp>
        <p:nvSpPr>
          <p:cNvPr id="6" name="Footer Placeholder 5"/>
          <p:cNvSpPr>
            <a:spLocks noGrp="1"/>
          </p:cNvSpPr>
          <p:nvPr>
            <p:ph type="ftr" sz="quarter" idx="37"/>
          </p:nvPr>
        </p:nvSpPr>
        <p:spPr/>
        <p:txBody>
          <a:bodyPr/>
          <a:lstStyle/>
          <a:p>
            <a:r>
              <a:rPr lang="en-US"/>
              <a:t>© 2017 Capgemini. All rights reserved.</a:t>
            </a:r>
            <a:endParaRPr lang="en-US" dirty="0"/>
          </a:p>
        </p:txBody>
      </p:sp>
      <p:sp>
        <p:nvSpPr>
          <p:cNvPr id="7" name="Slide Number Placeholder 6"/>
          <p:cNvSpPr>
            <a:spLocks noGrp="1"/>
          </p:cNvSpPr>
          <p:nvPr>
            <p:ph type="sldNum" sz="quarter" idx="38"/>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797397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details">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38EB8B05-1295-4FBE-8D2F-3BFEB534AE51}"/>
              </a:ext>
            </a:extLst>
          </p:cNvPr>
          <p:cNvSpPr>
            <a:spLocks noGrp="1"/>
          </p:cNvSpPr>
          <p:nvPr>
            <p:ph type="body" sz="quarter" idx="29"/>
          </p:nvPr>
        </p:nvSpPr>
        <p:spPr>
          <a:xfrm>
            <a:off x="6638114" y="662159"/>
            <a:ext cx="4883669" cy="412363"/>
          </a:xfrm>
          <a:prstGeom prst="rect">
            <a:avLst/>
          </a:prstGeom>
          <a:noFill/>
        </p:spPr>
        <p:txBody>
          <a:bodyPr anchor="ctr">
            <a:noAutofit/>
          </a:bodyPr>
          <a:lstStyle>
            <a:lvl1pPr algn="l">
              <a:lnSpc>
                <a:spcPts val="3000"/>
              </a:lnSpc>
              <a:defRPr sz="2000" b="0">
                <a:solidFill>
                  <a:srgbClr val="12ABDB"/>
                </a:solidFill>
              </a:defRPr>
            </a:lvl1pPr>
            <a:lvl2pPr>
              <a:defRPr sz="1400"/>
            </a:lvl2pPr>
            <a:lvl3pPr>
              <a:defRPr sz="1200"/>
            </a:lvl3pPr>
            <a:lvl4pPr>
              <a:defRPr sz="1100"/>
            </a:lvl4pPr>
            <a:lvl5pPr>
              <a:defRPr sz="1100"/>
            </a:lvl5pPr>
          </a:lstStyle>
          <a:p>
            <a:pPr lvl="0"/>
            <a:r>
              <a:rPr lang="en-US"/>
              <a:t>Edit Master text styles</a:t>
            </a:r>
          </a:p>
        </p:txBody>
      </p:sp>
      <p:sp>
        <p:nvSpPr>
          <p:cNvPr id="16" name="Text Placeholder 4">
            <a:extLst>
              <a:ext uri="{FF2B5EF4-FFF2-40B4-BE49-F238E27FC236}">
                <a16:creationId xmlns:a16="http://schemas.microsoft.com/office/drawing/2014/main" id="{89F369BB-997D-4351-8E94-506F593BC826}"/>
              </a:ext>
            </a:extLst>
          </p:cNvPr>
          <p:cNvSpPr>
            <a:spLocks noGrp="1"/>
          </p:cNvSpPr>
          <p:nvPr>
            <p:ph type="body" sz="quarter" idx="30"/>
          </p:nvPr>
        </p:nvSpPr>
        <p:spPr>
          <a:xfrm>
            <a:off x="6638114" y="4221110"/>
            <a:ext cx="4883669" cy="412363"/>
          </a:xfrm>
          <a:prstGeom prst="rect">
            <a:avLst/>
          </a:prstGeom>
          <a:noFill/>
        </p:spPr>
        <p:txBody>
          <a:bodyPr anchor="ctr">
            <a:noAutofit/>
          </a:bodyPr>
          <a:lstStyle>
            <a:lvl1pPr algn="l">
              <a:lnSpc>
                <a:spcPts val="3000"/>
              </a:lnSpc>
              <a:defRPr sz="2000" b="0">
                <a:solidFill>
                  <a:srgbClr val="12ABDB"/>
                </a:solidFill>
              </a:defRPr>
            </a:lvl1pPr>
            <a:lvl2pPr>
              <a:defRPr sz="1400"/>
            </a:lvl2pPr>
            <a:lvl3pPr>
              <a:defRPr sz="1200"/>
            </a:lvl3pPr>
            <a:lvl4pPr>
              <a:defRPr sz="1100"/>
            </a:lvl4pPr>
            <a:lvl5pPr>
              <a:defRPr sz="1100"/>
            </a:lvl5pPr>
          </a:lstStyle>
          <a:p>
            <a:pPr lvl="0"/>
            <a:r>
              <a:rPr lang="en-US"/>
              <a:t>Edit Master text styles</a:t>
            </a:r>
          </a:p>
        </p:txBody>
      </p:sp>
      <p:sp>
        <p:nvSpPr>
          <p:cNvPr id="17" name="Text Placeholder 7">
            <a:extLst>
              <a:ext uri="{FF2B5EF4-FFF2-40B4-BE49-F238E27FC236}">
                <a16:creationId xmlns:a16="http://schemas.microsoft.com/office/drawing/2014/main" id="{1DC896E0-16D3-438F-B293-ED80E1183A74}"/>
              </a:ext>
            </a:extLst>
          </p:cNvPr>
          <p:cNvSpPr>
            <a:spLocks noGrp="1"/>
          </p:cNvSpPr>
          <p:nvPr>
            <p:ph type="body" sz="quarter" idx="31"/>
          </p:nvPr>
        </p:nvSpPr>
        <p:spPr>
          <a:xfrm>
            <a:off x="6638113" y="4810699"/>
            <a:ext cx="4883670" cy="1717101"/>
          </a:xfrm>
          <a:prstGeom prst="rect">
            <a:avLst/>
          </a:prstGeom>
        </p:spPr>
        <p:txBody>
          <a:bodyPr>
            <a:noAutofit/>
          </a:bodyPr>
          <a:lstStyle>
            <a:lvl1pPr>
              <a:lnSpc>
                <a:spcPts val="1600"/>
              </a:lnSpc>
              <a:defRPr sz="1400"/>
            </a:lvl1pPr>
            <a:lvl2pPr marL="173038" indent="-168275">
              <a:lnSpc>
                <a:spcPts val="1400"/>
              </a:lnSpc>
              <a:defRPr sz="1200"/>
            </a:lvl2pPr>
            <a:lvl3pPr marL="347663" indent="-174625">
              <a:lnSpc>
                <a:spcPts val="1200"/>
              </a:lnSpc>
              <a:defRPr sz="1100"/>
            </a:lvl3pPr>
            <a:lvl4pPr marL="404813" indent="-115888">
              <a:lnSpc>
                <a:spcPts val="1100"/>
              </a:lnSpc>
              <a:defRPr sz="1000"/>
            </a:lvl4pPr>
            <a:lvl5pPr>
              <a:lnSpc>
                <a:spcPct val="100000"/>
              </a:lnSpc>
              <a:defRPr sz="1200"/>
            </a:lvl5pPr>
          </a:lstStyle>
          <a:p>
            <a:pPr lvl="0"/>
            <a:r>
              <a:rPr lang="en-US"/>
              <a:t>Edit Master text styles</a:t>
            </a:r>
          </a:p>
          <a:p>
            <a:pPr lvl="1"/>
            <a:r>
              <a:rPr lang="en-US"/>
              <a:t>Second level</a:t>
            </a:r>
          </a:p>
          <a:p>
            <a:pPr lvl="2"/>
            <a:r>
              <a:rPr lang="en-US"/>
              <a:t>Third level</a:t>
            </a:r>
          </a:p>
          <a:p>
            <a:pPr lvl="3"/>
            <a:r>
              <a:rPr lang="en-US"/>
              <a:t>Fourth level</a:t>
            </a:r>
          </a:p>
        </p:txBody>
      </p:sp>
      <p:sp>
        <p:nvSpPr>
          <p:cNvPr id="18" name="Text Placeholder 7">
            <a:extLst>
              <a:ext uri="{FF2B5EF4-FFF2-40B4-BE49-F238E27FC236}">
                <a16:creationId xmlns:a16="http://schemas.microsoft.com/office/drawing/2014/main" id="{766AF42E-C565-4CFD-A0C6-69ADC5ED724D}"/>
              </a:ext>
            </a:extLst>
          </p:cNvPr>
          <p:cNvSpPr>
            <a:spLocks noGrp="1"/>
          </p:cNvSpPr>
          <p:nvPr>
            <p:ph type="body" sz="quarter" idx="32"/>
          </p:nvPr>
        </p:nvSpPr>
        <p:spPr>
          <a:xfrm>
            <a:off x="6638113" y="1265729"/>
            <a:ext cx="1981648" cy="1058371"/>
          </a:xfrm>
          <a:prstGeom prst="rect">
            <a:avLst/>
          </a:prstGeom>
        </p:spPr>
        <p:txBody>
          <a:bodyPr>
            <a:noAutofit/>
          </a:bodyPr>
          <a:lstStyle>
            <a:lvl1pPr>
              <a:lnSpc>
                <a:spcPts val="1400"/>
              </a:lnSpc>
              <a:defRPr sz="12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a:t>Edit Master text styles</a:t>
            </a:r>
          </a:p>
        </p:txBody>
      </p:sp>
      <p:sp>
        <p:nvSpPr>
          <p:cNvPr id="19" name="Text Placeholder 7">
            <a:extLst>
              <a:ext uri="{FF2B5EF4-FFF2-40B4-BE49-F238E27FC236}">
                <a16:creationId xmlns:a16="http://schemas.microsoft.com/office/drawing/2014/main" id="{FEEE7B4B-7781-4178-8912-CB53DC7910B1}"/>
              </a:ext>
            </a:extLst>
          </p:cNvPr>
          <p:cNvSpPr>
            <a:spLocks noGrp="1"/>
          </p:cNvSpPr>
          <p:nvPr>
            <p:ph type="body" sz="quarter" idx="33"/>
          </p:nvPr>
        </p:nvSpPr>
        <p:spPr>
          <a:xfrm>
            <a:off x="9473096" y="1265729"/>
            <a:ext cx="1981648" cy="1058371"/>
          </a:xfrm>
          <a:prstGeom prst="rect">
            <a:avLst/>
          </a:prstGeom>
        </p:spPr>
        <p:txBody>
          <a:bodyPr>
            <a:noAutofit/>
          </a:bodyPr>
          <a:lstStyle>
            <a:lvl1pPr>
              <a:lnSpc>
                <a:spcPts val="1400"/>
              </a:lnSpc>
              <a:defRPr sz="12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a:t>Edit Master text styles</a:t>
            </a:r>
          </a:p>
        </p:txBody>
      </p:sp>
      <p:sp>
        <p:nvSpPr>
          <p:cNvPr id="20" name="Text Placeholder 7">
            <a:extLst>
              <a:ext uri="{FF2B5EF4-FFF2-40B4-BE49-F238E27FC236}">
                <a16:creationId xmlns:a16="http://schemas.microsoft.com/office/drawing/2014/main" id="{65D71B9F-4F61-41D4-A7CC-FD63E71DC5A6}"/>
              </a:ext>
            </a:extLst>
          </p:cNvPr>
          <p:cNvSpPr>
            <a:spLocks noGrp="1"/>
          </p:cNvSpPr>
          <p:nvPr>
            <p:ph type="body" sz="quarter" idx="34"/>
          </p:nvPr>
        </p:nvSpPr>
        <p:spPr>
          <a:xfrm>
            <a:off x="6638113" y="2455544"/>
            <a:ext cx="1981648" cy="1058371"/>
          </a:xfrm>
          <a:prstGeom prst="rect">
            <a:avLst/>
          </a:prstGeom>
        </p:spPr>
        <p:txBody>
          <a:bodyPr>
            <a:noAutofit/>
          </a:bodyPr>
          <a:lstStyle>
            <a:lvl1pPr>
              <a:lnSpc>
                <a:spcPts val="1400"/>
              </a:lnSpc>
              <a:defRPr sz="12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a:t>Edit Master text styles</a:t>
            </a:r>
          </a:p>
        </p:txBody>
      </p:sp>
      <p:sp>
        <p:nvSpPr>
          <p:cNvPr id="21" name="Text Placeholder 7">
            <a:extLst>
              <a:ext uri="{FF2B5EF4-FFF2-40B4-BE49-F238E27FC236}">
                <a16:creationId xmlns:a16="http://schemas.microsoft.com/office/drawing/2014/main" id="{1BD170B4-C089-4F45-8016-02293706DE36}"/>
              </a:ext>
            </a:extLst>
          </p:cNvPr>
          <p:cNvSpPr>
            <a:spLocks noGrp="1"/>
          </p:cNvSpPr>
          <p:nvPr>
            <p:ph type="body" sz="quarter" idx="35"/>
          </p:nvPr>
        </p:nvSpPr>
        <p:spPr>
          <a:xfrm>
            <a:off x="9473096" y="2455544"/>
            <a:ext cx="1981648" cy="1058371"/>
          </a:xfrm>
          <a:prstGeom prst="rect">
            <a:avLst/>
          </a:prstGeom>
        </p:spPr>
        <p:txBody>
          <a:bodyPr>
            <a:noAutofit/>
          </a:bodyPr>
          <a:lstStyle>
            <a:lvl1pPr>
              <a:lnSpc>
                <a:spcPts val="1400"/>
              </a:lnSpc>
              <a:defRPr sz="12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a:t>Edit Master text styles</a:t>
            </a:r>
          </a:p>
        </p:txBody>
      </p:sp>
      <p:sp>
        <p:nvSpPr>
          <p:cNvPr id="22" name="Freeform: Shape 21">
            <a:extLst>
              <a:ext uri="{FF2B5EF4-FFF2-40B4-BE49-F238E27FC236}">
                <a16:creationId xmlns:a16="http://schemas.microsoft.com/office/drawing/2014/main" id="{E1D38B64-120F-4B33-BFE3-9536C55688C0}"/>
              </a:ext>
            </a:extLst>
          </p:cNvPr>
          <p:cNvSpPr>
            <a:spLocks/>
          </p:cNvSpPr>
          <p:nvPr userDrawn="1"/>
        </p:nvSpPr>
        <p:spPr bwMode="auto">
          <a:xfrm>
            <a:off x="0" y="0"/>
            <a:ext cx="6314264" cy="6858000"/>
          </a:xfrm>
          <a:custGeom>
            <a:avLst/>
            <a:gdLst>
              <a:gd name="connsiteX0" fmla="*/ 0 w 6314264"/>
              <a:gd name="connsiteY0" fmla="*/ 0 h 6850062"/>
              <a:gd name="connsiteX1" fmla="*/ 2371778 w 6314264"/>
              <a:gd name="connsiteY1" fmla="*/ 0 h 6850062"/>
              <a:gd name="connsiteX2" fmla="*/ 5821131 w 6314264"/>
              <a:gd name="connsiteY2" fmla="*/ 4462172 h 6850062"/>
              <a:gd name="connsiteX3" fmla="*/ 5967979 w 6314264"/>
              <a:gd name="connsiteY3" fmla="*/ 6737018 h 6850062"/>
              <a:gd name="connsiteX4" fmla="*/ 5901053 w 6314264"/>
              <a:gd name="connsiteY4" fmla="*/ 6850062 h 6850062"/>
              <a:gd name="connsiteX5" fmla="*/ 0 w 6314264"/>
              <a:gd name="connsiteY5" fmla="*/ 6850062 h 6850062"/>
              <a:gd name="connsiteX6" fmla="*/ 0 w 6314264"/>
              <a:gd name="connsiteY6" fmla="*/ 6791481 h 6850062"/>
              <a:gd name="connsiteX7" fmla="*/ 0 w 6314264"/>
              <a:gd name="connsiteY7" fmla="*/ 0 h 685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264" h="6850062">
                <a:moveTo>
                  <a:pt x="0" y="0"/>
                </a:moveTo>
                <a:cubicBezTo>
                  <a:pt x="0" y="0"/>
                  <a:pt x="0" y="0"/>
                  <a:pt x="2371778" y="0"/>
                </a:cubicBezTo>
                <a:cubicBezTo>
                  <a:pt x="2402328" y="4520519"/>
                  <a:pt x="6334924" y="5918074"/>
                  <a:pt x="5821131" y="4462172"/>
                </a:cubicBezTo>
                <a:cubicBezTo>
                  <a:pt x="6272436" y="4633046"/>
                  <a:pt x="6588349" y="5598554"/>
                  <a:pt x="5967979" y="6737018"/>
                </a:cubicBezTo>
                <a:lnTo>
                  <a:pt x="5901053" y="6850062"/>
                </a:lnTo>
                <a:lnTo>
                  <a:pt x="0" y="6850062"/>
                </a:lnTo>
                <a:lnTo>
                  <a:pt x="0" y="6791481"/>
                </a:lnTo>
                <a:cubicBezTo>
                  <a:pt x="0" y="5305461"/>
                  <a:pt x="0" y="3143977"/>
                  <a:pt x="0" y="0"/>
                </a:cubicBezTo>
                <a:close/>
              </a:path>
            </a:pathLst>
          </a:custGeom>
          <a:solidFill>
            <a:srgbClr val="2C004B"/>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pt-PT"/>
          </a:p>
        </p:txBody>
      </p:sp>
      <p:sp>
        <p:nvSpPr>
          <p:cNvPr id="23" name="Freeform 26">
            <a:extLst>
              <a:ext uri="{FF2B5EF4-FFF2-40B4-BE49-F238E27FC236}">
                <a16:creationId xmlns:a16="http://schemas.microsoft.com/office/drawing/2014/main" id="{B017E329-98D6-4441-B449-FBAD88FAA377}"/>
              </a:ext>
            </a:extLst>
          </p:cNvPr>
          <p:cNvSpPr>
            <a:spLocks/>
          </p:cNvSpPr>
          <p:nvPr userDrawn="1"/>
        </p:nvSpPr>
        <p:spPr bwMode="auto">
          <a:xfrm>
            <a:off x="5688408" y="4703082"/>
            <a:ext cx="414338" cy="339383"/>
          </a:xfrm>
          <a:custGeom>
            <a:avLst/>
            <a:gdLst>
              <a:gd name="T0" fmla="*/ 99 w 149"/>
              <a:gd name="T1" fmla="*/ 85 h 122"/>
              <a:gd name="T2" fmla="*/ 149 w 149"/>
              <a:gd name="T3" fmla="*/ 34 h 122"/>
              <a:gd name="T4" fmla="*/ 112 w 149"/>
              <a:gd name="T5" fmla="*/ 0 h 122"/>
              <a:gd name="T6" fmla="*/ 39 w 149"/>
              <a:gd name="T7" fmla="*/ 78 h 122"/>
              <a:gd name="T8" fmla="*/ 0 w 149"/>
              <a:gd name="T9" fmla="*/ 114 h 122"/>
              <a:gd name="T10" fmla="*/ 29 w 149"/>
              <a:gd name="T11" fmla="*/ 122 h 122"/>
              <a:gd name="T12" fmla="*/ 99 w 149"/>
              <a:gd name="T13" fmla="*/ 99 h 122"/>
              <a:gd name="T14" fmla="*/ 64 w 149"/>
              <a:gd name="T15" fmla="*/ 68 h 122"/>
              <a:gd name="T16" fmla="*/ 99 w 149"/>
              <a:gd name="T17" fmla="*/ 8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22">
                <a:moveTo>
                  <a:pt x="99" y="85"/>
                </a:moveTo>
                <a:cubicBezTo>
                  <a:pt x="127" y="85"/>
                  <a:pt x="149" y="62"/>
                  <a:pt x="149" y="34"/>
                </a:cubicBezTo>
                <a:cubicBezTo>
                  <a:pt x="147" y="22"/>
                  <a:pt x="143" y="0"/>
                  <a:pt x="112" y="0"/>
                </a:cubicBezTo>
                <a:cubicBezTo>
                  <a:pt x="78" y="0"/>
                  <a:pt x="67" y="48"/>
                  <a:pt x="39" y="78"/>
                </a:cubicBezTo>
                <a:cubicBezTo>
                  <a:pt x="37" y="96"/>
                  <a:pt x="20" y="111"/>
                  <a:pt x="0" y="114"/>
                </a:cubicBezTo>
                <a:cubicBezTo>
                  <a:pt x="5" y="119"/>
                  <a:pt x="16" y="122"/>
                  <a:pt x="29" y="122"/>
                </a:cubicBezTo>
                <a:cubicBezTo>
                  <a:pt x="54" y="122"/>
                  <a:pt x="84" y="115"/>
                  <a:pt x="99" y="99"/>
                </a:cubicBezTo>
                <a:cubicBezTo>
                  <a:pt x="78" y="100"/>
                  <a:pt x="65" y="86"/>
                  <a:pt x="64" y="68"/>
                </a:cubicBezTo>
                <a:cubicBezTo>
                  <a:pt x="74" y="80"/>
                  <a:pt x="85" y="85"/>
                  <a:pt x="99" y="85"/>
                </a:cubicBezTo>
              </a:path>
            </a:pathLst>
          </a:custGeom>
          <a:solidFill>
            <a:srgbClr val="00B9E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b="1"/>
          </a:p>
        </p:txBody>
      </p:sp>
      <p:sp>
        <p:nvSpPr>
          <p:cNvPr id="24" name="Freeform 27">
            <a:extLst>
              <a:ext uri="{FF2B5EF4-FFF2-40B4-BE49-F238E27FC236}">
                <a16:creationId xmlns:a16="http://schemas.microsoft.com/office/drawing/2014/main" id="{8015E310-A729-4C80-936F-71D663EE6DA7}"/>
              </a:ext>
            </a:extLst>
          </p:cNvPr>
          <p:cNvSpPr>
            <a:spLocks/>
          </p:cNvSpPr>
          <p:nvPr userDrawn="1"/>
        </p:nvSpPr>
        <p:spPr bwMode="auto">
          <a:xfrm>
            <a:off x="5471869" y="4458435"/>
            <a:ext cx="630877" cy="536142"/>
          </a:xfrm>
          <a:custGeom>
            <a:avLst/>
            <a:gdLst>
              <a:gd name="T0" fmla="*/ 227 w 227"/>
              <a:gd name="T1" fmla="*/ 120 h 193"/>
              <a:gd name="T2" fmla="*/ 188 w 227"/>
              <a:gd name="T3" fmla="*/ 40 h 193"/>
              <a:gd name="T4" fmla="*/ 127 w 227"/>
              <a:gd name="T5" fmla="*/ 3 h 193"/>
              <a:gd name="T6" fmla="*/ 122 w 227"/>
              <a:gd name="T7" fmla="*/ 0 h 193"/>
              <a:gd name="T8" fmla="*/ 122 w 227"/>
              <a:gd name="T9" fmla="*/ 0 h 193"/>
              <a:gd name="T10" fmla="*/ 0 w 227"/>
              <a:gd name="T11" fmla="*/ 125 h 193"/>
              <a:gd name="T12" fmla="*/ 42 w 227"/>
              <a:gd name="T13" fmla="*/ 187 h 193"/>
              <a:gd name="T14" fmla="*/ 85 w 227"/>
              <a:gd name="T15" fmla="*/ 188 h 193"/>
              <a:gd name="T16" fmla="*/ 117 w 227"/>
              <a:gd name="T17" fmla="*/ 166 h 193"/>
              <a:gd name="T18" fmla="*/ 190 w 227"/>
              <a:gd name="T19" fmla="*/ 88 h 193"/>
              <a:gd name="T20" fmla="*/ 227 w 227"/>
              <a:gd name="T21" fmla="*/ 122 h 193"/>
              <a:gd name="T22" fmla="*/ 227 w 227"/>
              <a:gd name="T23" fmla="*/ 12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7" h="193">
                <a:moveTo>
                  <a:pt x="227" y="120"/>
                </a:moveTo>
                <a:cubicBezTo>
                  <a:pt x="226" y="89"/>
                  <a:pt x="211" y="62"/>
                  <a:pt x="188" y="40"/>
                </a:cubicBezTo>
                <a:cubicBezTo>
                  <a:pt x="170" y="24"/>
                  <a:pt x="149" y="12"/>
                  <a:pt x="127" y="3"/>
                </a:cubicBezTo>
                <a:cubicBezTo>
                  <a:pt x="125" y="2"/>
                  <a:pt x="123" y="1"/>
                  <a:pt x="122" y="0"/>
                </a:cubicBezTo>
                <a:cubicBezTo>
                  <a:pt x="122" y="0"/>
                  <a:pt x="122" y="0"/>
                  <a:pt x="122" y="0"/>
                </a:cubicBezTo>
                <a:cubicBezTo>
                  <a:pt x="94" y="33"/>
                  <a:pt x="0" y="57"/>
                  <a:pt x="0" y="125"/>
                </a:cubicBezTo>
                <a:cubicBezTo>
                  <a:pt x="0" y="152"/>
                  <a:pt x="17" y="177"/>
                  <a:pt x="42" y="187"/>
                </a:cubicBezTo>
                <a:cubicBezTo>
                  <a:pt x="56" y="193"/>
                  <a:pt x="71" y="193"/>
                  <a:pt x="85" y="188"/>
                </a:cubicBezTo>
                <a:cubicBezTo>
                  <a:pt x="98" y="184"/>
                  <a:pt x="108" y="176"/>
                  <a:pt x="117" y="166"/>
                </a:cubicBezTo>
                <a:cubicBezTo>
                  <a:pt x="145" y="136"/>
                  <a:pt x="156" y="88"/>
                  <a:pt x="190" y="88"/>
                </a:cubicBezTo>
                <a:cubicBezTo>
                  <a:pt x="221" y="88"/>
                  <a:pt x="225" y="110"/>
                  <a:pt x="227" y="122"/>
                </a:cubicBezTo>
                <a:cubicBezTo>
                  <a:pt x="227" y="122"/>
                  <a:pt x="227" y="121"/>
                  <a:pt x="227" y="120"/>
                </a:cubicBezTo>
              </a:path>
            </a:pathLst>
          </a:custGeom>
          <a:solidFill>
            <a:srgbClr val="007DB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pt-PT" b="1"/>
          </a:p>
        </p:txBody>
      </p:sp>
      <p:sp>
        <p:nvSpPr>
          <p:cNvPr id="25" name="Text Placeholder 7">
            <a:extLst>
              <a:ext uri="{FF2B5EF4-FFF2-40B4-BE49-F238E27FC236}">
                <a16:creationId xmlns:a16="http://schemas.microsoft.com/office/drawing/2014/main" id="{BBB56F29-6918-4BD4-9377-61503A926466}"/>
              </a:ext>
            </a:extLst>
          </p:cNvPr>
          <p:cNvSpPr>
            <a:spLocks noGrp="1"/>
          </p:cNvSpPr>
          <p:nvPr>
            <p:ph type="body" sz="quarter" idx="36"/>
          </p:nvPr>
        </p:nvSpPr>
        <p:spPr>
          <a:xfrm>
            <a:off x="412692" y="4869077"/>
            <a:ext cx="3344087" cy="1088820"/>
          </a:xfrm>
          <a:prstGeom prst="rect">
            <a:avLst/>
          </a:prstGeom>
        </p:spPr>
        <p:txBody>
          <a:bodyPr anchor="b">
            <a:noAutofit/>
          </a:bodyPr>
          <a:lstStyle>
            <a:lvl1pPr>
              <a:lnSpc>
                <a:spcPts val="1600"/>
              </a:lnSpc>
              <a:spcAft>
                <a:spcPts val="0"/>
              </a:spcAft>
              <a:defRPr sz="14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a:t>Edit Master text styles</a:t>
            </a:r>
          </a:p>
        </p:txBody>
      </p:sp>
      <p:cxnSp>
        <p:nvCxnSpPr>
          <p:cNvPr id="28"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3283674" y="6587911"/>
            <a:ext cx="0" cy="155576"/>
          </a:xfrm>
          <a:prstGeom prst="line">
            <a:avLst/>
          </a:prstGeom>
          <a:solidFill>
            <a:schemeClr val="tx1"/>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37"/>
          </p:nvPr>
        </p:nvSpPr>
        <p:spPr/>
        <p:txBody>
          <a:bodyPr/>
          <a:lstStyle>
            <a:lvl1pPr>
              <a:defRPr>
                <a:solidFill>
                  <a:schemeClr val="bg1"/>
                </a:solidFill>
              </a:defRPr>
            </a:lvl1pPr>
          </a:lstStyle>
          <a:p>
            <a:pPr>
              <a:lnSpc>
                <a:spcPct val="85000"/>
              </a:lnSpc>
            </a:pPr>
            <a:r>
              <a:rPr lang="en-US"/>
              <a:t>Presentation Title | Author | Date</a:t>
            </a:r>
            <a:endParaRPr lang="en-US" dirty="0"/>
          </a:p>
        </p:txBody>
      </p:sp>
      <p:sp>
        <p:nvSpPr>
          <p:cNvPr id="6" name="Footer Placeholder 5"/>
          <p:cNvSpPr>
            <a:spLocks noGrp="1"/>
          </p:cNvSpPr>
          <p:nvPr>
            <p:ph type="ftr" sz="quarter" idx="38"/>
          </p:nvPr>
        </p:nvSpPr>
        <p:spPr/>
        <p:txBody>
          <a:bodyPr/>
          <a:lstStyle/>
          <a:p>
            <a:r>
              <a:rPr lang="en-US"/>
              <a:t>© 2017 Capgemini. All rights reserved.</a:t>
            </a:r>
            <a:endParaRPr lang="en-US" dirty="0"/>
          </a:p>
        </p:txBody>
      </p:sp>
      <p:sp>
        <p:nvSpPr>
          <p:cNvPr id="7" name="Slide Number Placeholder 6"/>
          <p:cNvSpPr>
            <a:spLocks noGrp="1"/>
          </p:cNvSpPr>
          <p:nvPr>
            <p:ph type="sldNum" sz="quarter" idx="39"/>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17069842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Shapes - Layout4">
    <p:bg>
      <p:bgRef idx="1001">
        <a:schemeClr val="bg1"/>
      </p:bgRef>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314292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5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Freeform 5"/>
          <p:cNvSpPr>
            <a:spLocks/>
          </p:cNvSpPr>
          <p:nvPr userDrawn="1"/>
        </p:nvSpPr>
        <p:spPr bwMode="auto">
          <a:xfrm>
            <a:off x="1" y="1"/>
            <a:ext cx="6728158" cy="6238418"/>
          </a:xfrm>
          <a:custGeom>
            <a:avLst/>
            <a:gdLst>
              <a:gd name="T0" fmla="*/ 1 w 2122"/>
              <a:gd name="T1" fmla="*/ 0 h 1967"/>
              <a:gd name="T2" fmla="*/ 1662 w 2122"/>
              <a:gd name="T3" fmla="*/ 0 h 1967"/>
              <a:gd name="T4" fmla="*/ 1669 w 2122"/>
              <a:gd name="T5" fmla="*/ 9 h 1967"/>
              <a:gd name="T6" fmla="*/ 1815 w 2122"/>
              <a:gd name="T7" fmla="*/ 158 h 1967"/>
              <a:gd name="T8" fmla="*/ 2031 w 2122"/>
              <a:gd name="T9" fmla="*/ 451 h 1967"/>
              <a:gd name="T10" fmla="*/ 2116 w 2122"/>
              <a:gd name="T11" fmla="*/ 718 h 1967"/>
              <a:gd name="T12" fmla="*/ 2073 w 2122"/>
              <a:gd name="T13" fmla="*/ 955 h 1967"/>
              <a:gd name="T14" fmla="*/ 1898 w 2122"/>
              <a:gd name="T15" fmla="*/ 1179 h 1967"/>
              <a:gd name="T16" fmla="*/ 1659 w 2122"/>
              <a:gd name="T17" fmla="*/ 1351 h 1967"/>
              <a:gd name="T18" fmla="*/ 1314 w 2122"/>
              <a:gd name="T19" fmla="*/ 1534 h 1967"/>
              <a:gd name="T20" fmla="*/ 1001 w 2122"/>
              <a:gd name="T21" fmla="*/ 1698 h 1967"/>
              <a:gd name="T22" fmla="*/ 833 w 2122"/>
              <a:gd name="T23" fmla="*/ 1819 h 1967"/>
              <a:gd name="T24" fmla="*/ 761 w 2122"/>
              <a:gd name="T25" fmla="*/ 1934 h 1967"/>
              <a:gd name="T26" fmla="*/ 752 w 2122"/>
              <a:gd name="T27" fmla="*/ 1942 h 1967"/>
              <a:gd name="T28" fmla="*/ 582 w 2122"/>
              <a:gd name="T29" fmla="*/ 1963 h 1967"/>
              <a:gd name="T30" fmla="*/ 409 w 2122"/>
              <a:gd name="T31" fmla="*/ 1910 h 1967"/>
              <a:gd name="T32" fmla="*/ 243 w 2122"/>
              <a:gd name="T33" fmla="*/ 1757 h 1967"/>
              <a:gd name="T34" fmla="*/ 98 w 2122"/>
              <a:gd name="T35" fmla="*/ 1476 h 1967"/>
              <a:gd name="T36" fmla="*/ 13 w 2122"/>
              <a:gd name="T37" fmla="*/ 1161 h 1967"/>
              <a:gd name="T38" fmla="*/ 1 w 2122"/>
              <a:gd name="T39" fmla="*/ 1063 h 1967"/>
              <a:gd name="T40" fmla="*/ 1 w 2122"/>
              <a:gd name="T41" fmla="*/ 16 h 1967"/>
              <a:gd name="T42" fmla="*/ 1 w 2122"/>
              <a:gd name="T43" fmla="*/ 0 h 1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2" h="1967">
                <a:moveTo>
                  <a:pt x="1" y="0"/>
                </a:moveTo>
                <a:cubicBezTo>
                  <a:pt x="555" y="0"/>
                  <a:pt x="1108" y="0"/>
                  <a:pt x="1662" y="0"/>
                </a:cubicBezTo>
                <a:cubicBezTo>
                  <a:pt x="1664" y="3"/>
                  <a:pt x="1666" y="6"/>
                  <a:pt x="1669" y="9"/>
                </a:cubicBezTo>
                <a:cubicBezTo>
                  <a:pt x="1718" y="59"/>
                  <a:pt x="1768" y="107"/>
                  <a:pt x="1815" y="158"/>
                </a:cubicBezTo>
                <a:cubicBezTo>
                  <a:pt x="1898" y="248"/>
                  <a:pt x="1973" y="344"/>
                  <a:pt x="2031" y="451"/>
                </a:cubicBezTo>
                <a:cubicBezTo>
                  <a:pt x="2076" y="535"/>
                  <a:pt x="2108" y="623"/>
                  <a:pt x="2116" y="718"/>
                </a:cubicBezTo>
                <a:cubicBezTo>
                  <a:pt x="2122" y="800"/>
                  <a:pt x="2108" y="880"/>
                  <a:pt x="2073" y="955"/>
                </a:cubicBezTo>
                <a:cubicBezTo>
                  <a:pt x="2032" y="1043"/>
                  <a:pt x="1970" y="1115"/>
                  <a:pt x="1898" y="1179"/>
                </a:cubicBezTo>
                <a:cubicBezTo>
                  <a:pt x="1825" y="1245"/>
                  <a:pt x="1743" y="1300"/>
                  <a:pt x="1659" y="1351"/>
                </a:cubicBezTo>
                <a:cubicBezTo>
                  <a:pt x="1547" y="1418"/>
                  <a:pt x="1431" y="1476"/>
                  <a:pt x="1314" y="1534"/>
                </a:cubicBezTo>
                <a:cubicBezTo>
                  <a:pt x="1209" y="1587"/>
                  <a:pt x="1102" y="1638"/>
                  <a:pt x="1001" y="1698"/>
                </a:cubicBezTo>
                <a:cubicBezTo>
                  <a:pt x="941" y="1733"/>
                  <a:pt x="883" y="1770"/>
                  <a:pt x="833" y="1819"/>
                </a:cubicBezTo>
                <a:cubicBezTo>
                  <a:pt x="800" y="1852"/>
                  <a:pt x="773" y="1888"/>
                  <a:pt x="761" y="1934"/>
                </a:cubicBezTo>
                <a:cubicBezTo>
                  <a:pt x="761" y="1937"/>
                  <a:pt x="755" y="1941"/>
                  <a:pt x="752" y="1942"/>
                </a:cubicBezTo>
                <a:cubicBezTo>
                  <a:pt x="696" y="1958"/>
                  <a:pt x="640" y="1967"/>
                  <a:pt x="582" y="1963"/>
                </a:cubicBezTo>
                <a:cubicBezTo>
                  <a:pt x="520" y="1958"/>
                  <a:pt x="463" y="1941"/>
                  <a:pt x="409" y="1910"/>
                </a:cubicBezTo>
                <a:cubicBezTo>
                  <a:pt x="342" y="1872"/>
                  <a:pt x="289" y="1818"/>
                  <a:pt x="243" y="1757"/>
                </a:cubicBezTo>
                <a:cubicBezTo>
                  <a:pt x="180" y="1671"/>
                  <a:pt x="134" y="1575"/>
                  <a:pt x="98" y="1476"/>
                </a:cubicBezTo>
                <a:cubicBezTo>
                  <a:pt x="60" y="1373"/>
                  <a:pt x="33" y="1268"/>
                  <a:pt x="13" y="1161"/>
                </a:cubicBezTo>
                <a:cubicBezTo>
                  <a:pt x="8" y="1128"/>
                  <a:pt x="1" y="1096"/>
                  <a:pt x="1" y="1063"/>
                </a:cubicBezTo>
                <a:cubicBezTo>
                  <a:pt x="0" y="714"/>
                  <a:pt x="1" y="365"/>
                  <a:pt x="1" y="16"/>
                </a:cubicBezTo>
                <a:cubicBezTo>
                  <a:pt x="1" y="11"/>
                  <a:pt x="1" y="6"/>
                  <a:pt x="1"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9" name="Text Placeholder 7">
            <a:extLst>
              <a:ext uri="{FF2B5EF4-FFF2-40B4-BE49-F238E27FC236}">
                <a16:creationId xmlns:a16="http://schemas.microsoft.com/office/drawing/2014/main" id="{F44B07A7-FBF2-491D-B0F6-7A5448F53F32}"/>
              </a:ext>
            </a:extLst>
          </p:cNvPr>
          <p:cNvSpPr>
            <a:spLocks noGrp="1"/>
          </p:cNvSpPr>
          <p:nvPr>
            <p:ph type="body" sz="quarter" idx="35" hasCustomPrompt="1"/>
          </p:nvPr>
        </p:nvSpPr>
        <p:spPr>
          <a:xfrm>
            <a:off x="407988" y="2439343"/>
            <a:ext cx="4940178" cy="1008112"/>
          </a:xfrm>
          <a:prstGeom prst="rect">
            <a:avLst/>
          </a:prstGeom>
        </p:spPr>
        <p:txBody>
          <a:bodyPr anchor="t">
            <a:noAutofit/>
          </a:bodyPr>
          <a:lstStyle>
            <a:lvl1pPr algn="l">
              <a:lnSpc>
                <a:spcPts val="1800"/>
              </a:lnSpc>
              <a:spcAft>
                <a:spcPts val="600"/>
              </a:spcAft>
              <a:defRPr sz="16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0" name="Text Placeholder 7">
            <a:extLst>
              <a:ext uri="{FF2B5EF4-FFF2-40B4-BE49-F238E27FC236}">
                <a16:creationId xmlns:a16="http://schemas.microsoft.com/office/drawing/2014/main" id="{6956FD36-565A-4468-BCC4-CB7785266950}"/>
              </a:ext>
            </a:extLst>
          </p:cNvPr>
          <p:cNvSpPr>
            <a:spLocks noGrp="1"/>
          </p:cNvSpPr>
          <p:nvPr>
            <p:ph type="body" sz="quarter" idx="36" hasCustomPrompt="1"/>
          </p:nvPr>
        </p:nvSpPr>
        <p:spPr>
          <a:xfrm>
            <a:off x="7896200" y="1404921"/>
            <a:ext cx="3887813" cy="524886"/>
          </a:xfrm>
          <a:prstGeom prst="rect">
            <a:avLst/>
          </a:prstGeom>
        </p:spPr>
        <p:txBody>
          <a:bodyPr anchor="ctr">
            <a:noAutofit/>
          </a:bodyPr>
          <a:lstStyle>
            <a:lvl1pPr algn="l">
              <a:lnSpc>
                <a:spcPts val="16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1" name="Text Placeholder 7">
            <a:extLst>
              <a:ext uri="{FF2B5EF4-FFF2-40B4-BE49-F238E27FC236}">
                <a16:creationId xmlns:a16="http://schemas.microsoft.com/office/drawing/2014/main" id="{16278310-82AA-4E47-A510-E54DC245FB2B}"/>
              </a:ext>
            </a:extLst>
          </p:cNvPr>
          <p:cNvSpPr>
            <a:spLocks noGrp="1"/>
          </p:cNvSpPr>
          <p:nvPr>
            <p:ph type="body" sz="quarter" idx="37" hasCustomPrompt="1"/>
          </p:nvPr>
        </p:nvSpPr>
        <p:spPr>
          <a:xfrm>
            <a:off x="7896200" y="5918247"/>
            <a:ext cx="3887813" cy="524886"/>
          </a:xfrm>
          <a:prstGeom prst="rect">
            <a:avLst/>
          </a:prstGeom>
        </p:spPr>
        <p:txBody>
          <a:bodyPr anchor="ctr">
            <a:noAutofit/>
          </a:bodyPr>
          <a:lstStyle>
            <a:lvl1pPr algn="l">
              <a:lnSpc>
                <a:spcPts val="16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2" name="Text Placeholder 7">
            <a:extLst>
              <a:ext uri="{FF2B5EF4-FFF2-40B4-BE49-F238E27FC236}">
                <a16:creationId xmlns:a16="http://schemas.microsoft.com/office/drawing/2014/main" id="{ABF327CC-2917-45F5-82B2-75A9F742E63A}"/>
              </a:ext>
            </a:extLst>
          </p:cNvPr>
          <p:cNvSpPr>
            <a:spLocks noGrp="1"/>
          </p:cNvSpPr>
          <p:nvPr>
            <p:ph type="body" sz="quarter" idx="38" hasCustomPrompt="1"/>
          </p:nvPr>
        </p:nvSpPr>
        <p:spPr>
          <a:xfrm>
            <a:off x="7896200" y="5015581"/>
            <a:ext cx="3887813" cy="524886"/>
          </a:xfrm>
          <a:prstGeom prst="rect">
            <a:avLst/>
          </a:prstGeom>
        </p:spPr>
        <p:txBody>
          <a:bodyPr anchor="ctr">
            <a:noAutofit/>
          </a:bodyPr>
          <a:lstStyle>
            <a:lvl1pPr algn="l">
              <a:lnSpc>
                <a:spcPts val="16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3" name="Text Placeholder 7">
            <a:extLst>
              <a:ext uri="{FF2B5EF4-FFF2-40B4-BE49-F238E27FC236}">
                <a16:creationId xmlns:a16="http://schemas.microsoft.com/office/drawing/2014/main" id="{169195DA-4761-45A5-B68F-E20845F04F0C}"/>
              </a:ext>
            </a:extLst>
          </p:cNvPr>
          <p:cNvSpPr>
            <a:spLocks noGrp="1"/>
          </p:cNvSpPr>
          <p:nvPr>
            <p:ph type="body" sz="quarter" idx="39" hasCustomPrompt="1"/>
          </p:nvPr>
        </p:nvSpPr>
        <p:spPr>
          <a:xfrm>
            <a:off x="7896200" y="4112916"/>
            <a:ext cx="3887813" cy="524886"/>
          </a:xfrm>
          <a:prstGeom prst="rect">
            <a:avLst/>
          </a:prstGeom>
        </p:spPr>
        <p:txBody>
          <a:bodyPr anchor="ctr">
            <a:noAutofit/>
          </a:bodyPr>
          <a:lstStyle>
            <a:lvl1pPr algn="l">
              <a:lnSpc>
                <a:spcPts val="16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4" name="Text Placeholder 7">
            <a:extLst>
              <a:ext uri="{FF2B5EF4-FFF2-40B4-BE49-F238E27FC236}">
                <a16:creationId xmlns:a16="http://schemas.microsoft.com/office/drawing/2014/main" id="{343313FC-7C2A-4C39-A322-E5328A14AED9}"/>
              </a:ext>
            </a:extLst>
          </p:cNvPr>
          <p:cNvSpPr>
            <a:spLocks noGrp="1"/>
          </p:cNvSpPr>
          <p:nvPr>
            <p:ph type="body" sz="quarter" idx="40" hasCustomPrompt="1"/>
          </p:nvPr>
        </p:nvSpPr>
        <p:spPr>
          <a:xfrm>
            <a:off x="7896200" y="3210251"/>
            <a:ext cx="3887813" cy="524886"/>
          </a:xfrm>
          <a:prstGeom prst="rect">
            <a:avLst/>
          </a:prstGeom>
        </p:spPr>
        <p:txBody>
          <a:bodyPr anchor="ctr">
            <a:noAutofit/>
          </a:bodyPr>
          <a:lstStyle>
            <a:lvl1pPr algn="l">
              <a:lnSpc>
                <a:spcPts val="16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5" name="Text Placeholder 7">
            <a:extLst>
              <a:ext uri="{FF2B5EF4-FFF2-40B4-BE49-F238E27FC236}">
                <a16:creationId xmlns:a16="http://schemas.microsoft.com/office/drawing/2014/main" id="{C9E896F1-84B5-4E7A-BD88-FFAFED8559EB}"/>
              </a:ext>
            </a:extLst>
          </p:cNvPr>
          <p:cNvSpPr>
            <a:spLocks noGrp="1"/>
          </p:cNvSpPr>
          <p:nvPr>
            <p:ph type="body" sz="quarter" idx="41" hasCustomPrompt="1"/>
          </p:nvPr>
        </p:nvSpPr>
        <p:spPr>
          <a:xfrm>
            <a:off x="7896200" y="2307586"/>
            <a:ext cx="3887813" cy="524886"/>
          </a:xfrm>
          <a:prstGeom prst="rect">
            <a:avLst/>
          </a:prstGeom>
        </p:spPr>
        <p:txBody>
          <a:bodyPr anchor="ctr">
            <a:noAutofit/>
          </a:bodyPr>
          <a:lstStyle>
            <a:lvl1pPr algn="l">
              <a:lnSpc>
                <a:spcPts val="16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11"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1447298"/>
            <a:ext cx="5471988" cy="863600"/>
          </a:xfrm>
          <a:prstGeom prst="rect">
            <a:avLst/>
          </a:prstGeom>
        </p:spPr>
        <p:txBody>
          <a:bodyPr vert="horz" lIns="0" tIns="0" rIns="0" bIns="0" rtlCol="0" anchor="t">
            <a:normAutofit/>
          </a:bodyPr>
          <a:lstStyle>
            <a:lvl1pPr>
              <a:defRPr lang="pt-PT" dirty="0">
                <a:solidFill>
                  <a:schemeClr val="bg1"/>
                </a:solidFill>
              </a:defRPr>
            </a:lvl1pPr>
          </a:lstStyle>
          <a:p>
            <a:pPr lvl="0">
              <a:lnSpc>
                <a:spcPts val="3000"/>
              </a:lnSpc>
            </a:pPr>
            <a:r>
              <a:rPr lang="en-US" dirty="0"/>
              <a:t>Click to add title</a:t>
            </a:r>
            <a:endParaRPr lang="pt-PT" dirty="0"/>
          </a:p>
        </p:txBody>
      </p:sp>
      <p:sp>
        <p:nvSpPr>
          <p:cNvPr id="10" name="Date Placeholder 9"/>
          <p:cNvSpPr>
            <a:spLocks noGrp="1"/>
          </p:cNvSpPr>
          <p:nvPr>
            <p:ph type="dt" sz="half" idx="42"/>
          </p:nvPr>
        </p:nvSpPr>
        <p:spPr/>
        <p:txBody>
          <a:bodyPr/>
          <a:lstStyle/>
          <a:p>
            <a:pPr>
              <a:lnSpc>
                <a:spcPct val="85000"/>
              </a:lnSpc>
            </a:pPr>
            <a:r>
              <a:rPr lang="en-US"/>
              <a:t>Presentation Title | Author | Date</a:t>
            </a:r>
            <a:endParaRPr lang="en-US" dirty="0"/>
          </a:p>
        </p:txBody>
      </p:sp>
      <p:sp>
        <p:nvSpPr>
          <p:cNvPr id="12" name="Footer Placeholder 11"/>
          <p:cNvSpPr>
            <a:spLocks noGrp="1"/>
          </p:cNvSpPr>
          <p:nvPr>
            <p:ph type="ftr" sz="quarter" idx="43"/>
          </p:nvPr>
        </p:nvSpPr>
        <p:spPr/>
        <p:txBody>
          <a:bodyPr/>
          <a:lstStyle/>
          <a:p>
            <a:r>
              <a:rPr lang="en-US"/>
              <a:t>© 2017 Capgemini. All rights reserved.</a:t>
            </a:r>
            <a:endParaRPr lang="en-US" dirty="0"/>
          </a:p>
        </p:txBody>
      </p:sp>
      <p:sp>
        <p:nvSpPr>
          <p:cNvPr id="13" name="Slide Number Placeholder 12"/>
          <p:cNvSpPr>
            <a:spLocks noGrp="1"/>
          </p:cNvSpPr>
          <p:nvPr>
            <p:ph type="sldNum" sz="quarter" idx="44"/>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60635675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3">
    <p:bg>
      <p:bgPr>
        <a:solidFill>
          <a:schemeClr val="bg2"/>
        </a:solidFill>
        <a:effectLst/>
      </p:bgPr>
    </p:bg>
    <p:spTree>
      <p:nvGrpSpPr>
        <p:cNvPr id="1" name=""/>
        <p:cNvGrpSpPr/>
        <p:nvPr/>
      </p:nvGrpSpPr>
      <p:grpSpPr>
        <a:xfrm>
          <a:off x="0" y="0"/>
          <a:ext cx="0" cy="0"/>
          <a:chOff x="0" y="0"/>
          <a:chExt cx="0" cy="0"/>
        </a:xfrm>
      </p:grpSpPr>
      <p:pic>
        <p:nvPicPr>
          <p:cNvPr id="6" name="Graphic 9">
            <a:extLst>
              <a:ext uri="{FF2B5EF4-FFF2-40B4-BE49-F238E27FC236}">
                <a16:creationId xmlns:a16="http://schemas.microsoft.com/office/drawing/2014/main" id="{C3D2EC56-D17C-4A75-8178-C69397BC73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404813"/>
            <a:ext cx="2286000" cy="510013"/>
          </a:xfrm>
          <a:prstGeom prst="rect">
            <a:avLst/>
          </a:prstGeom>
        </p:spPr>
      </p:pic>
      <p:sp>
        <p:nvSpPr>
          <p:cNvPr id="10" name="Text Placeholder 13">
            <a:extLst>
              <a:ext uri="{FF2B5EF4-FFF2-40B4-BE49-F238E27FC236}">
                <a16:creationId xmlns:a16="http://schemas.microsoft.com/office/drawing/2014/main" id="{7D1DC75A-C7A4-44A4-B19C-D445335545B0}"/>
              </a:ext>
            </a:extLst>
          </p:cNvPr>
          <p:cNvSpPr>
            <a:spLocks noGrp="1"/>
          </p:cNvSpPr>
          <p:nvPr userDrawn="1">
            <p:ph type="body" sz="quarter" idx="11" hasCustomPrompt="1"/>
          </p:nvPr>
        </p:nvSpPr>
        <p:spPr>
          <a:xfrm>
            <a:off x="407988" y="2276872"/>
            <a:ext cx="5399980" cy="869950"/>
          </a:xfrm>
        </p:spPr>
        <p:txBody>
          <a:bodyPr lIns="0" tIns="0" rIns="0" bIns="0" anchor="b">
            <a:normAutofit/>
          </a:bodyPr>
          <a:lstStyle>
            <a:lvl1pPr>
              <a:lnSpc>
                <a:spcPts val="3000"/>
              </a:lnSpc>
              <a:defRPr sz="2600">
                <a:solidFill>
                  <a:schemeClr val="tx2"/>
                </a:solidFill>
              </a:defRPr>
            </a:lvl1pPr>
            <a:lvl2pPr>
              <a:defRPr sz="2400">
                <a:solidFill>
                  <a:schemeClr val="bg1"/>
                </a:solidFill>
              </a:defRPr>
            </a:lvl2pPr>
          </a:lstStyle>
          <a:p>
            <a:pPr lvl="0"/>
            <a:r>
              <a:rPr lang="en-US" dirty="0"/>
              <a:t>Click to insert title</a:t>
            </a:r>
            <a:endParaRPr lang="pt-PT" dirty="0"/>
          </a:p>
        </p:txBody>
      </p:sp>
      <p:sp>
        <p:nvSpPr>
          <p:cNvPr id="11" name="Text Placeholder 13">
            <a:extLst>
              <a:ext uri="{FF2B5EF4-FFF2-40B4-BE49-F238E27FC236}">
                <a16:creationId xmlns:a16="http://schemas.microsoft.com/office/drawing/2014/main" id="{563879A0-0979-491A-8758-371BB7AD935B}"/>
              </a:ext>
            </a:extLst>
          </p:cNvPr>
          <p:cNvSpPr>
            <a:spLocks noGrp="1"/>
          </p:cNvSpPr>
          <p:nvPr userDrawn="1">
            <p:ph type="body" sz="quarter" idx="12" hasCustomPrompt="1"/>
          </p:nvPr>
        </p:nvSpPr>
        <p:spPr>
          <a:xfrm>
            <a:off x="407988" y="3261834"/>
            <a:ext cx="5399980" cy="1196340"/>
          </a:xfrm>
        </p:spPr>
        <p:txBody>
          <a:bodyPr lIns="0" tIns="0" rIns="0" bIns="0">
            <a:normAutofit/>
          </a:bodyPr>
          <a:lstStyle>
            <a:lvl1pPr>
              <a:lnSpc>
                <a:spcPts val="1800"/>
              </a:lnSpc>
              <a:defRPr lang="pt-PT" sz="1600" kern="1200" dirty="0">
                <a:solidFill>
                  <a:srgbClr val="0070AD"/>
                </a:solidFill>
                <a:latin typeface="+mn-lt"/>
                <a:ea typeface="+mn-ea"/>
                <a:cs typeface="+mn-cs"/>
              </a:defRPr>
            </a:lvl1pPr>
            <a:lvl2pPr>
              <a:defRPr sz="1600">
                <a:solidFill>
                  <a:schemeClr val="bg1"/>
                </a:solidFill>
              </a:defRPr>
            </a:lvl2pPr>
          </a:lstStyle>
          <a:p>
            <a:pPr marL="0" marR="0" lvl="0" indent="0" algn="l" defTabSz="914400" rtl="0" eaLnBrk="1" fontAlgn="auto" latinLnBrk="0" hangingPunct="1">
              <a:lnSpc>
                <a:spcPts val="1800"/>
              </a:lnSpc>
              <a:spcBef>
                <a:spcPts val="600"/>
              </a:spcBef>
              <a:spcAft>
                <a:spcPts val="0"/>
              </a:spcAft>
              <a:buClrTx/>
              <a:buSzTx/>
              <a:buFont typeface="Arial" panose="020B0604020202020204" pitchFamily="34" charset="0"/>
              <a:buNone/>
              <a:tabLst/>
            </a:pPr>
            <a:r>
              <a:rPr lang="en-US" dirty="0"/>
              <a:t>Click to insert presenter, location, and date</a:t>
            </a:r>
            <a:endParaRPr lang="pt-PT" dirty="0"/>
          </a:p>
        </p:txBody>
      </p:sp>
      <p:sp>
        <p:nvSpPr>
          <p:cNvPr id="4" name="Freeform 11"/>
          <p:cNvSpPr>
            <a:spLocks/>
          </p:cNvSpPr>
          <p:nvPr userDrawn="1"/>
        </p:nvSpPr>
        <p:spPr bwMode="auto">
          <a:xfrm rot="16200000" flipH="1">
            <a:off x="6370124" y="13910"/>
            <a:ext cx="6353908" cy="6326091"/>
          </a:xfrm>
          <a:custGeom>
            <a:avLst/>
            <a:gdLst>
              <a:gd name="T0" fmla="*/ 909 w 1432"/>
              <a:gd name="T1" fmla="*/ 1425 h 1425"/>
              <a:gd name="T2" fmla="*/ 934 w 1432"/>
              <a:gd name="T3" fmla="*/ 0 h 1425"/>
              <a:gd name="T4" fmla="*/ 0 w 1432"/>
              <a:gd name="T5" fmla="*/ 231 h 1425"/>
              <a:gd name="T6" fmla="*/ 0 w 1432"/>
              <a:gd name="T7" fmla="*/ 1425 h 1425"/>
              <a:gd name="T8" fmla="*/ 909 w 1432"/>
              <a:gd name="T9" fmla="*/ 1425 h 1425"/>
            </a:gdLst>
            <a:ahLst/>
            <a:cxnLst>
              <a:cxn ang="0">
                <a:pos x="T0" y="T1"/>
              </a:cxn>
              <a:cxn ang="0">
                <a:pos x="T2" y="T3"/>
              </a:cxn>
              <a:cxn ang="0">
                <a:pos x="T4" y="T5"/>
              </a:cxn>
              <a:cxn ang="0">
                <a:pos x="T6" y="T7"/>
              </a:cxn>
              <a:cxn ang="0">
                <a:pos x="T8" y="T9"/>
              </a:cxn>
            </a:cxnLst>
            <a:rect l="0" t="0" r="r" b="b"/>
            <a:pathLst>
              <a:path w="1432" h="1425">
                <a:moveTo>
                  <a:pt x="909" y="1425"/>
                </a:moveTo>
                <a:cubicBezTo>
                  <a:pt x="1358" y="720"/>
                  <a:pt x="1432" y="301"/>
                  <a:pt x="934" y="0"/>
                </a:cubicBezTo>
                <a:cubicBezTo>
                  <a:pt x="392" y="295"/>
                  <a:pt x="129" y="297"/>
                  <a:pt x="0" y="231"/>
                </a:cubicBezTo>
                <a:cubicBezTo>
                  <a:pt x="0" y="1425"/>
                  <a:pt x="0" y="1425"/>
                  <a:pt x="0" y="1425"/>
                </a:cubicBezTo>
                <a:lnTo>
                  <a:pt x="909" y="142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1466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Shapes - Layout5">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14581398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1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C50C01FB-E2BF-4470-A153-6F7BF3CCF3F9}"/>
              </a:ext>
            </a:extLst>
          </p:cNvPr>
          <p:cNvSpPr/>
          <p:nvPr userDrawn="1"/>
        </p:nvSpPr>
        <p:spPr>
          <a:xfrm>
            <a:off x="0" y="4437112"/>
            <a:ext cx="12192000" cy="2420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Freeform 5"/>
          <p:cNvSpPr>
            <a:spLocks/>
          </p:cNvSpPr>
          <p:nvPr userDrawn="1"/>
        </p:nvSpPr>
        <p:spPr bwMode="auto">
          <a:xfrm>
            <a:off x="10543422" y="1"/>
            <a:ext cx="1648578" cy="5085230"/>
          </a:xfrm>
          <a:custGeom>
            <a:avLst/>
            <a:gdLst>
              <a:gd name="T0" fmla="*/ 91 w 548"/>
              <a:gd name="T1" fmla="*/ 0 h 1694"/>
              <a:gd name="T2" fmla="*/ 548 w 548"/>
              <a:gd name="T3" fmla="*/ 0 h 1694"/>
              <a:gd name="T4" fmla="*/ 548 w 548"/>
              <a:gd name="T5" fmla="*/ 1694 h 1694"/>
              <a:gd name="T6" fmla="*/ 489 w 548"/>
              <a:gd name="T7" fmla="*/ 1661 h 1694"/>
              <a:gd name="T8" fmla="*/ 233 w 548"/>
              <a:gd name="T9" fmla="*/ 1367 h 1694"/>
              <a:gd name="T10" fmla="*/ 129 w 548"/>
              <a:gd name="T11" fmla="*/ 1033 h 1694"/>
              <a:gd name="T12" fmla="*/ 83 w 548"/>
              <a:gd name="T13" fmla="*/ 629 h 1694"/>
              <a:gd name="T14" fmla="*/ 54 w 548"/>
              <a:gd name="T15" fmla="*/ 304 h 1694"/>
              <a:gd name="T16" fmla="*/ 2 w 548"/>
              <a:gd name="T17" fmla="*/ 84 h 1694"/>
              <a:gd name="T18" fmla="*/ 6 w 548"/>
              <a:gd name="T19" fmla="*/ 73 h 1694"/>
              <a:gd name="T20" fmla="*/ 83 w 548"/>
              <a:gd name="T21" fmla="*/ 8 h 1694"/>
              <a:gd name="T22" fmla="*/ 91 w 548"/>
              <a:gd name="T23" fmla="*/ 0 h 1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8" h="1694">
                <a:moveTo>
                  <a:pt x="91" y="0"/>
                </a:moveTo>
                <a:cubicBezTo>
                  <a:pt x="243" y="0"/>
                  <a:pt x="395" y="0"/>
                  <a:pt x="548" y="0"/>
                </a:cubicBezTo>
                <a:cubicBezTo>
                  <a:pt x="548" y="564"/>
                  <a:pt x="548" y="1129"/>
                  <a:pt x="548" y="1694"/>
                </a:cubicBezTo>
                <a:cubicBezTo>
                  <a:pt x="528" y="1683"/>
                  <a:pt x="508" y="1673"/>
                  <a:pt x="489" y="1661"/>
                </a:cubicBezTo>
                <a:cubicBezTo>
                  <a:pt x="375" y="1588"/>
                  <a:pt x="292" y="1488"/>
                  <a:pt x="233" y="1367"/>
                </a:cubicBezTo>
                <a:cubicBezTo>
                  <a:pt x="181" y="1261"/>
                  <a:pt x="151" y="1149"/>
                  <a:pt x="129" y="1033"/>
                </a:cubicBezTo>
                <a:cubicBezTo>
                  <a:pt x="105" y="900"/>
                  <a:pt x="94" y="765"/>
                  <a:pt x="83" y="629"/>
                </a:cubicBezTo>
                <a:cubicBezTo>
                  <a:pt x="75" y="521"/>
                  <a:pt x="66" y="413"/>
                  <a:pt x="54" y="304"/>
                </a:cubicBezTo>
                <a:cubicBezTo>
                  <a:pt x="46" y="229"/>
                  <a:pt x="31" y="155"/>
                  <a:pt x="2" y="84"/>
                </a:cubicBezTo>
                <a:cubicBezTo>
                  <a:pt x="0" y="78"/>
                  <a:pt x="2" y="76"/>
                  <a:pt x="6" y="73"/>
                </a:cubicBezTo>
                <a:cubicBezTo>
                  <a:pt x="32" y="51"/>
                  <a:pt x="58" y="30"/>
                  <a:pt x="83" y="8"/>
                </a:cubicBezTo>
                <a:cubicBezTo>
                  <a:pt x="86" y="6"/>
                  <a:pt x="88" y="3"/>
                  <a:pt x="91"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pic>
        <p:nvPicPr>
          <p:cNvPr id="23" name="Graphic 4">
            <a:extLst>
              <a:ext uri="{FF2B5EF4-FFF2-40B4-BE49-F238E27FC236}">
                <a16:creationId xmlns:a16="http://schemas.microsoft.com/office/drawing/2014/main" id="{25EEA1D4-3AF7-42D7-AE97-AE404AECFAEB}"/>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81836" t="-4713" b="16530"/>
          <a:stretch/>
        </p:blipFill>
        <p:spPr>
          <a:xfrm>
            <a:off x="11547793" y="188640"/>
            <a:ext cx="424356" cy="459624"/>
          </a:xfrm>
          <a:prstGeom prst="rect">
            <a:avLst/>
          </a:prstGeom>
        </p:spPr>
      </p:pic>
      <p:sp>
        <p:nvSpPr>
          <p:cNvPr id="11" name="Title 10"/>
          <p:cNvSpPr>
            <a:spLocks noGrp="1"/>
          </p:cNvSpPr>
          <p:nvPr>
            <p:ph type="title"/>
          </p:nvPr>
        </p:nvSpPr>
        <p:spPr/>
        <p:txBody>
          <a:bodyPr/>
          <a:lstStyle/>
          <a:p>
            <a:r>
              <a:rPr lang="en-US"/>
              <a:t>Click to edit Master title style</a:t>
            </a:r>
            <a:endParaRPr lang="de-DE"/>
          </a:p>
        </p:txBody>
      </p:sp>
      <p:sp>
        <p:nvSpPr>
          <p:cNvPr id="12" name="Date Placeholder 11"/>
          <p:cNvSpPr>
            <a:spLocks noGrp="1"/>
          </p:cNvSpPr>
          <p:nvPr>
            <p:ph type="dt" sz="half" idx="10"/>
          </p:nvPr>
        </p:nvSpPr>
        <p:spPr/>
        <p:txBody>
          <a:bodyPr/>
          <a:lstStyle/>
          <a:p>
            <a:pPr>
              <a:lnSpc>
                <a:spcPct val="85000"/>
              </a:lnSpc>
            </a:pPr>
            <a:r>
              <a:rPr lang="en-US"/>
              <a:t>Presentation Title | Author | Date</a:t>
            </a:r>
            <a:endParaRPr lang="en-US" dirty="0"/>
          </a:p>
        </p:txBody>
      </p:sp>
      <p:sp>
        <p:nvSpPr>
          <p:cNvPr id="13" name="Footer Placeholder 12"/>
          <p:cNvSpPr>
            <a:spLocks noGrp="1"/>
          </p:cNvSpPr>
          <p:nvPr>
            <p:ph type="ftr" sz="quarter" idx="11"/>
          </p:nvPr>
        </p:nvSpPr>
        <p:spPr/>
        <p:txBody>
          <a:bodyPr/>
          <a:lstStyle/>
          <a:p>
            <a:r>
              <a:rPr lang="en-US"/>
              <a:t>© 2017 Capgemini. All rights reserved.</a:t>
            </a:r>
            <a:endParaRPr lang="en-US" dirty="0"/>
          </a:p>
        </p:txBody>
      </p:sp>
      <p:sp>
        <p:nvSpPr>
          <p:cNvPr id="16" name="Slide Number Placeholder 15"/>
          <p:cNvSpPr>
            <a:spLocks noGrp="1"/>
          </p:cNvSpPr>
          <p:nvPr>
            <p:ph type="sldNum" sz="quarter" idx="12"/>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274545099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Text1 (fixe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D0D1E5A-3176-4CB4-975A-4DC18D29026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23077" b="19676"/>
          <a:stretch/>
        </p:blipFill>
        <p:spPr>
          <a:xfrm rot="16200000">
            <a:off x="5413032" y="79029"/>
            <a:ext cx="6857997" cy="6699938"/>
          </a:xfrm>
          <a:prstGeom prst="rect">
            <a:avLst/>
          </a:prstGeom>
        </p:spPr>
      </p:pic>
      <p:sp>
        <p:nvSpPr>
          <p:cNvPr id="11" name="Title Placeholder 1">
            <a:extLst>
              <a:ext uri="{FF2B5EF4-FFF2-40B4-BE49-F238E27FC236}">
                <a16:creationId xmlns:a16="http://schemas.microsoft.com/office/drawing/2014/main" id="{AC165F49-BCC1-4C3B-91C3-5D1BB415ABF1}"/>
              </a:ext>
            </a:extLst>
          </p:cNvPr>
          <p:cNvSpPr>
            <a:spLocks noGrp="1"/>
          </p:cNvSpPr>
          <p:nvPr>
            <p:ph type="title" hasCustomPrompt="1"/>
          </p:nvPr>
        </p:nvSpPr>
        <p:spPr>
          <a:xfrm>
            <a:off x="6688365" y="4308293"/>
            <a:ext cx="3484336" cy="1721321"/>
          </a:xfrm>
          <a:prstGeom prst="rect">
            <a:avLst/>
          </a:prstGeom>
        </p:spPr>
        <p:txBody>
          <a:bodyPr vert="horz" lIns="0" tIns="0" rIns="0" bIns="45720" rtlCol="0" anchor="b">
            <a:noAutofit/>
          </a:bodyPr>
          <a:lstStyle>
            <a:lvl1pPr>
              <a:lnSpc>
                <a:spcPts val="3000"/>
              </a:lnSpc>
              <a:defRPr sz="2600">
                <a:solidFill>
                  <a:srgbClr val="2C004B"/>
                </a:solidFill>
              </a:defRPr>
            </a:lvl1pPr>
          </a:lstStyle>
          <a:p>
            <a:r>
              <a:rPr lang="en-US" dirty="0"/>
              <a:t>Click to add title</a:t>
            </a:r>
            <a:endParaRPr lang="pt-PT" dirty="0"/>
          </a:p>
        </p:txBody>
      </p:sp>
      <p:sp>
        <p:nvSpPr>
          <p:cNvPr id="12" name="Text Placeholder 7">
            <a:extLst>
              <a:ext uri="{FF2B5EF4-FFF2-40B4-BE49-F238E27FC236}">
                <a16:creationId xmlns:a16="http://schemas.microsoft.com/office/drawing/2014/main" id="{98BC8B91-D2A3-4F52-B4E2-1C3C1B691942}"/>
              </a:ext>
            </a:extLst>
          </p:cNvPr>
          <p:cNvSpPr>
            <a:spLocks noGrp="1"/>
          </p:cNvSpPr>
          <p:nvPr>
            <p:ph type="body" sz="quarter" idx="32" hasCustomPrompt="1"/>
          </p:nvPr>
        </p:nvSpPr>
        <p:spPr>
          <a:xfrm>
            <a:off x="407988" y="5085184"/>
            <a:ext cx="4123375" cy="944430"/>
          </a:xfrm>
          <a:prstGeom prst="rect">
            <a:avLst/>
          </a:prstGeom>
        </p:spPr>
        <p:txBody>
          <a:bodyPr anchor="b">
            <a:noAutofit/>
          </a:bodyPr>
          <a:lstStyle>
            <a:lvl1pPr>
              <a:lnSpc>
                <a:spcPts val="2200"/>
              </a:lnSpc>
              <a:spcAft>
                <a:spcPts val="0"/>
              </a:spcAft>
              <a:defRPr sz="1800"/>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pic>
        <p:nvPicPr>
          <p:cNvPr id="6" name="Graphic 4">
            <a:extLst>
              <a:ext uri="{FF2B5EF4-FFF2-40B4-BE49-F238E27FC236}">
                <a16:creationId xmlns:a16="http://schemas.microsoft.com/office/drawing/2014/main" id="{25EEA1D4-3AF7-42D7-AE97-AE404AECFAE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836" t="-4713" b="16530"/>
          <a:stretch/>
        </p:blipFill>
        <p:spPr>
          <a:xfrm>
            <a:off x="11547793" y="188640"/>
            <a:ext cx="424356" cy="459624"/>
          </a:xfrm>
          <a:prstGeom prst="rect">
            <a:avLst/>
          </a:prstGeom>
        </p:spPr>
      </p:pic>
      <p:cxnSp>
        <p:nvCxnSpPr>
          <p:cNvPr id="15"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1568760" y="6587911"/>
            <a:ext cx="0" cy="155576"/>
          </a:xfrm>
          <a:prstGeom prst="line">
            <a:avLst/>
          </a:prstGeom>
          <a:solidFill>
            <a:schemeClr val="tx1"/>
          </a:solidFill>
          <a:ln w="127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33"/>
          </p:nvPr>
        </p:nvSpPr>
        <p:spPr/>
        <p:txBody>
          <a:bodyPr/>
          <a:lstStyle/>
          <a:p>
            <a:pPr>
              <a:lnSpc>
                <a:spcPct val="85000"/>
              </a:lnSpc>
            </a:pPr>
            <a:r>
              <a:rPr lang="en-US"/>
              <a:t>Presentation Title | Author | Date</a:t>
            </a:r>
            <a:endParaRPr lang="en-US" dirty="0"/>
          </a:p>
        </p:txBody>
      </p:sp>
      <p:sp>
        <p:nvSpPr>
          <p:cNvPr id="9" name="Footer Placeholder 8"/>
          <p:cNvSpPr>
            <a:spLocks noGrp="1"/>
          </p:cNvSpPr>
          <p:nvPr>
            <p:ph type="ftr" sz="quarter" idx="34"/>
          </p:nvPr>
        </p:nvSpPr>
        <p:spPr/>
        <p:txBody>
          <a:bodyPr/>
          <a:lstStyle>
            <a:lvl1pPr>
              <a:defRPr>
                <a:solidFill>
                  <a:schemeClr val="bg1"/>
                </a:solidFill>
              </a:defRPr>
            </a:lvl1pPr>
          </a:lstStyle>
          <a:p>
            <a:r>
              <a:rPr lang="en-US"/>
              <a:t>© 2017 Capgemini. All rights reserved.</a:t>
            </a:r>
            <a:endParaRPr lang="en-US" dirty="0"/>
          </a:p>
        </p:txBody>
      </p:sp>
      <p:sp>
        <p:nvSpPr>
          <p:cNvPr id="10" name="Slide Number Placeholder 9"/>
          <p:cNvSpPr>
            <a:spLocks noGrp="1"/>
          </p:cNvSpPr>
          <p:nvPr>
            <p:ph type="sldNum" sz="quarter" idx="35"/>
          </p:nvPr>
        </p:nvSpPr>
        <p:spPr/>
        <p:txBody>
          <a:bodyPr/>
          <a:lstStyle>
            <a:lvl1pPr>
              <a:defRPr>
                <a:solidFill>
                  <a:schemeClr val="bg1"/>
                </a:solidFill>
              </a:defRPr>
            </a:lvl1p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3449079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Text_2">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2"/>
            </p:custDataLst>
            <p:extLst>
              <p:ext uri="{D42A27DB-BD31-4B8C-83A1-F6EECF244321}">
                <p14:modId xmlns:p14="http://schemas.microsoft.com/office/powerpoint/2010/main" val="18511442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6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Freeform 5"/>
          <p:cNvSpPr>
            <a:spLocks/>
          </p:cNvSpPr>
          <p:nvPr userDrawn="1"/>
        </p:nvSpPr>
        <p:spPr bwMode="auto">
          <a:xfrm>
            <a:off x="0" y="0"/>
            <a:ext cx="5452303" cy="6384585"/>
          </a:xfrm>
          <a:custGeom>
            <a:avLst/>
            <a:gdLst>
              <a:gd name="T0" fmla="*/ 0 w 1745"/>
              <a:gd name="T1" fmla="*/ 1807 h 2044"/>
              <a:gd name="T2" fmla="*/ 0 w 1745"/>
              <a:gd name="T3" fmla="*/ 0 h 2044"/>
              <a:gd name="T4" fmla="*/ 1742 w 1745"/>
              <a:gd name="T5" fmla="*/ 0 h 2044"/>
              <a:gd name="T6" fmla="*/ 1742 w 1745"/>
              <a:gd name="T7" fmla="*/ 10 h 2044"/>
              <a:gd name="T8" fmla="*/ 1735 w 1745"/>
              <a:gd name="T9" fmla="*/ 160 h 2044"/>
              <a:gd name="T10" fmla="*/ 1654 w 1745"/>
              <a:gd name="T11" fmla="*/ 439 h 2044"/>
              <a:gd name="T12" fmla="*/ 1452 w 1745"/>
              <a:gd name="T13" fmla="*/ 821 h 2044"/>
              <a:gd name="T14" fmla="*/ 1197 w 1745"/>
              <a:gd name="T15" fmla="*/ 1214 h 2044"/>
              <a:gd name="T16" fmla="*/ 1019 w 1745"/>
              <a:gd name="T17" fmla="*/ 1509 h 2044"/>
              <a:gd name="T18" fmla="*/ 946 w 1745"/>
              <a:gd name="T19" fmla="*/ 1692 h 2044"/>
              <a:gd name="T20" fmla="*/ 945 w 1745"/>
              <a:gd name="T21" fmla="*/ 1848 h 2044"/>
              <a:gd name="T22" fmla="*/ 941 w 1745"/>
              <a:gd name="T23" fmla="*/ 1857 h 2044"/>
              <a:gd name="T24" fmla="*/ 873 w 1745"/>
              <a:gd name="T25" fmla="*/ 1920 h 2044"/>
              <a:gd name="T26" fmla="*/ 522 w 1745"/>
              <a:gd name="T27" fmla="*/ 2037 h 2044"/>
              <a:gd name="T28" fmla="*/ 267 w 1745"/>
              <a:gd name="T29" fmla="*/ 1971 h 2044"/>
              <a:gd name="T30" fmla="*/ 12 w 1745"/>
              <a:gd name="T31" fmla="*/ 1814 h 2044"/>
              <a:gd name="T32" fmla="*/ 0 w 1745"/>
              <a:gd name="T33" fmla="*/ 1807 h 2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5" h="2044">
                <a:moveTo>
                  <a:pt x="0" y="1807"/>
                </a:moveTo>
                <a:cubicBezTo>
                  <a:pt x="0" y="1205"/>
                  <a:pt x="0" y="602"/>
                  <a:pt x="0" y="0"/>
                </a:cubicBezTo>
                <a:cubicBezTo>
                  <a:pt x="580" y="0"/>
                  <a:pt x="1161" y="0"/>
                  <a:pt x="1742" y="0"/>
                </a:cubicBezTo>
                <a:cubicBezTo>
                  <a:pt x="1742" y="3"/>
                  <a:pt x="1741" y="7"/>
                  <a:pt x="1742" y="10"/>
                </a:cubicBezTo>
                <a:cubicBezTo>
                  <a:pt x="1745" y="60"/>
                  <a:pt x="1742" y="110"/>
                  <a:pt x="1735" y="160"/>
                </a:cubicBezTo>
                <a:cubicBezTo>
                  <a:pt x="1721" y="257"/>
                  <a:pt x="1691" y="349"/>
                  <a:pt x="1654" y="439"/>
                </a:cubicBezTo>
                <a:cubicBezTo>
                  <a:pt x="1599" y="573"/>
                  <a:pt x="1529" y="699"/>
                  <a:pt x="1452" y="821"/>
                </a:cubicBezTo>
                <a:cubicBezTo>
                  <a:pt x="1369" y="953"/>
                  <a:pt x="1282" y="1083"/>
                  <a:pt x="1197" y="1214"/>
                </a:cubicBezTo>
                <a:cubicBezTo>
                  <a:pt x="1134" y="1311"/>
                  <a:pt x="1072" y="1407"/>
                  <a:pt x="1019" y="1509"/>
                </a:cubicBezTo>
                <a:cubicBezTo>
                  <a:pt x="989" y="1568"/>
                  <a:pt x="962" y="1628"/>
                  <a:pt x="946" y="1692"/>
                </a:cubicBezTo>
                <a:cubicBezTo>
                  <a:pt x="933" y="1744"/>
                  <a:pt x="929" y="1796"/>
                  <a:pt x="945" y="1848"/>
                </a:cubicBezTo>
                <a:cubicBezTo>
                  <a:pt x="945" y="1850"/>
                  <a:pt x="943" y="1855"/>
                  <a:pt x="941" y="1857"/>
                </a:cubicBezTo>
                <a:cubicBezTo>
                  <a:pt x="919" y="1878"/>
                  <a:pt x="897" y="1901"/>
                  <a:pt x="873" y="1920"/>
                </a:cubicBezTo>
                <a:cubicBezTo>
                  <a:pt x="771" y="2003"/>
                  <a:pt x="654" y="2044"/>
                  <a:pt x="522" y="2037"/>
                </a:cubicBezTo>
                <a:cubicBezTo>
                  <a:pt x="432" y="2032"/>
                  <a:pt x="348" y="2007"/>
                  <a:pt x="267" y="1971"/>
                </a:cubicBezTo>
                <a:cubicBezTo>
                  <a:pt x="175" y="1929"/>
                  <a:pt x="92" y="1875"/>
                  <a:pt x="12" y="1814"/>
                </a:cubicBezTo>
                <a:cubicBezTo>
                  <a:pt x="8" y="1811"/>
                  <a:pt x="4" y="1809"/>
                  <a:pt x="0" y="180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
        <p:nvSpPr>
          <p:cNvPr id="15" name="Picture Placeholder 14">
            <a:extLst>
              <a:ext uri="{FF2B5EF4-FFF2-40B4-BE49-F238E27FC236}">
                <a16:creationId xmlns:a16="http://schemas.microsoft.com/office/drawing/2014/main" id="{218E0C47-FBAF-440E-A6A0-9D14AE6071F8}"/>
              </a:ext>
            </a:extLst>
          </p:cNvPr>
          <p:cNvSpPr>
            <a:spLocks noGrp="1"/>
          </p:cNvSpPr>
          <p:nvPr>
            <p:ph type="pic" sz="quarter" idx="10"/>
          </p:nvPr>
        </p:nvSpPr>
        <p:spPr>
          <a:xfrm>
            <a:off x="0" y="-1"/>
            <a:ext cx="12191999" cy="6857998"/>
          </a:xfrm>
          <a:custGeom>
            <a:avLst/>
            <a:gdLst>
              <a:gd name="connsiteX0" fmla="*/ 0 w 12191999"/>
              <a:gd name="connsiteY0" fmla="*/ 0 h 6857998"/>
              <a:gd name="connsiteX1" fmla="*/ 12191999 w 12191999"/>
              <a:gd name="connsiteY1" fmla="*/ 0 h 6857998"/>
              <a:gd name="connsiteX2" fmla="*/ 12191999 w 12191999"/>
              <a:gd name="connsiteY2" fmla="*/ 6857998 h 6857998"/>
              <a:gd name="connsiteX3" fmla="*/ 0 w 12191999"/>
              <a:gd name="connsiteY3" fmla="*/ 6857998 h 6857998"/>
              <a:gd name="connsiteX4" fmla="*/ 0 w 12191999"/>
              <a:gd name="connsiteY4" fmla="*/ 5644299 h 6857998"/>
              <a:gd name="connsiteX5" fmla="*/ 37495 w 12191999"/>
              <a:gd name="connsiteY5" fmla="*/ 5666164 h 6857998"/>
              <a:gd name="connsiteX6" fmla="*/ 834250 w 12191999"/>
              <a:gd name="connsiteY6" fmla="*/ 6156565 h 6857998"/>
              <a:gd name="connsiteX7" fmla="*/ 1631004 w 12191999"/>
              <a:gd name="connsiteY7" fmla="*/ 6362721 h 6857998"/>
              <a:gd name="connsiteX8" fmla="*/ 2727714 w 12191999"/>
              <a:gd name="connsiteY8" fmla="*/ 5997263 h 6857998"/>
              <a:gd name="connsiteX9" fmla="*/ 2940182 w 12191999"/>
              <a:gd name="connsiteY9" fmla="*/ 5800478 h 6857998"/>
              <a:gd name="connsiteX10" fmla="*/ 2952680 w 12191999"/>
              <a:gd name="connsiteY10" fmla="*/ 5772366 h 6857998"/>
              <a:gd name="connsiteX11" fmla="*/ 2955805 w 12191999"/>
              <a:gd name="connsiteY11" fmla="*/ 5285088 h 6857998"/>
              <a:gd name="connsiteX12" fmla="*/ 3183895 w 12191999"/>
              <a:gd name="connsiteY12" fmla="*/ 4713474 h 6857998"/>
              <a:gd name="connsiteX13" fmla="*/ 3740061 w 12191999"/>
              <a:gd name="connsiteY13" fmla="*/ 3792020 h 6857998"/>
              <a:gd name="connsiteX14" fmla="*/ 4536816 w 12191999"/>
              <a:gd name="connsiteY14" fmla="*/ 2564455 h 6857998"/>
              <a:gd name="connsiteX15" fmla="*/ 5167971 w 12191999"/>
              <a:gd name="connsiteY15" fmla="*/ 1371250 h 6857998"/>
              <a:gd name="connsiteX16" fmla="*/ 5421058 w 12191999"/>
              <a:gd name="connsiteY16" fmla="*/ 499773 h 6857998"/>
              <a:gd name="connsiteX17" fmla="*/ 5442930 w 12191999"/>
              <a:gd name="connsiteY17" fmla="*/ 31237 h 6857998"/>
              <a:gd name="connsiteX18" fmla="*/ 5442930 w 12191999"/>
              <a:gd name="connsiteY18" fmla="*/ 1 h 6857998"/>
              <a:gd name="connsiteX19" fmla="*/ 0 w 12191999"/>
              <a:gd name="connsiteY19"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1999" h="6857998">
                <a:moveTo>
                  <a:pt x="0" y="0"/>
                </a:moveTo>
                <a:lnTo>
                  <a:pt x="12191999" y="0"/>
                </a:lnTo>
                <a:lnTo>
                  <a:pt x="12191999" y="6857998"/>
                </a:lnTo>
                <a:lnTo>
                  <a:pt x="0" y="6857998"/>
                </a:lnTo>
                <a:lnTo>
                  <a:pt x="0" y="5644299"/>
                </a:lnTo>
                <a:cubicBezTo>
                  <a:pt x="12498" y="5650546"/>
                  <a:pt x="24996" y="5656794"/>
                  <a:pt x="37495" y="5666164"/>
                </a:cubicBezTo>
                <a:cubicBezTo>
                  <a:pt x="287457" y="5856702"/>
                  <a:pt x="546793" y="6025375"/>
                  <a:pt x="834250" y="6156565"/>
                </a:cubicBezTo>
                <a:cubicBezTo>
                  <a:pt x="1087336" y="6269014"/>
                  <a:pt x="1349797" y="6347103"/>
                  <a:pt x="1631004" y="6362721"/>
                </a:cubicBezTo>
                <a:cubicBezTo>
                  <a:pt x="2043442" y="6384586"/>
                  <a:pt x="2409012" y="6256520"/>
                  <a:pt x="2727714" y="5997263"/>
                </a:cubicBezTo>
                <a:cubicBezTo>
                  <a:pt x="2802703" y="5937915"/>
                  <a:pt x="2871442" y="5866073"/>
                  <a:pt x="2940182" y="5800478"/>
                </a:cubicBezTo>
                <a:cubicBezTo>
                  <a:pt x="2946431" y="5794231"/>
                  <a:pt x="2952680" y="5778613"/>
                  <a:pt x="2952680" y="5772366"/>
                </a:cubicBezTo>
                <a:cubicBezTo>
                  <a:pt x="2902688" y="5609940"/>
                  <a:pt x="2915186" y="5447514"/>
                  <a:pt x="2955805" y="5285088"/>
                </a:cubicBezTo>
                <a:cubicBezTo>
                  <a:pt x="3005797" y="5085180"/>
                  <a:pt x="3090159" y="4897765"/>
                  <a:pt x="3183895" y="4713474"/>
                </a:cubicBezTo>
                <a:cubicBezTo>
                  <a:pt x="3349495" y="4394870"/>
                  <a:pt x="3543216" y="4095006"/>
                  <a:pt x="3740061" y="3792020"/>
                </a:cubicBezTo>
                <a:cubicBezTo>
                  <a:pt x="4005646" y="3382832"/>
                  <a:pt x="4277480" y="2976767"/>
                  <a:pt x="4536816" y="2564455"/>
                </a:cubicBezTo>
                <a:cubicBezTo>
                  <a:pt x="4777405" y="2183379"/>
                  <a:pt x="4996122" y="1789809"/>
                  <a:pt x="5167971" y="1371250"/>
                </a:cubicBezTo>
                <a:cubicBezTo>
                  <a:pt x="5283579" y="1090128"/>
                  <a:pt x="5377315" y="802760"/>
                  <a:pt x="5421058" y="499773"/>
                </a:cubicBezTo>
                <a:cubicBezTo>
                  <a:pt x="5442930" y="343594"/>
                  <a:pt x="5452303" y="187416"/>
                  <a:pt x="5442930" y="31237"/>
                </a:cubicBezTo>
                <a:cubicBezTo>
                  <a:pt x="5439805" y="21866"/>
                  <a:pt x="5442930" y="9372"/>
                  <a:pt x="5442930" y="1"/>
                </a:cubicBezTo>
                <a:cubicBezTo>
                  <a:pt x="3627578" y="1"/>
                  <a:pt x="1812227" y="1"/>
                  <a:pt x="0" y="1"/>
                </a:cubicBezTo>
                <a:close/>
              </a:path>
            </a:pathLst>
          </a:custGeom>
          <a:noFill/>
        </p:spPr>
        <p:txBody>
          <a:bodyPr wrap="square" anchor="ctr">
            <a:noAutofit/>
          </a:bodyPr>
          <a:lstStyle>
            <a:lvl1pPr algn="ctr">
              <a:defRPr/>
            </a:lvl1pPr>
          </a:lstStyle>
          <a:p>
            <a:r>
              <a:rPr lang="en-US"/>
              <a:t>Click icon to add picture</a:t>
            </a:r>
            <a:endParaRPr lang="pt-PT" dirty="0"/>
          </a:p>
        </p:txBody>
      </p:sp>
      <p:sp>
        <p:nvSpPr>
          <p:cNvPr id="11" name="Title Placeholder 1">
            <a:extLst>
              <a:ext uri="{FF2B5EF4-FFF2-40B4-BE49-F238E27FC236}">
                <a16:creationId xmlns:a16="http://schemas.microsoft.com/office/drawing/2014/main" id="{AC165F49-BCC1-4C3B-91C3-5D1BB415ABF1}"/>
              </a:ext>
            </a:extLst>
          </p:cNvPr>
          <p:cNvSpPr>
            <a:spLocks noGrp="1"/>
          </p:cNvSpPr>
          <p:nvPr>
            <p:ph type="title" hasCustomPrompt="1"/>
          </p:nvPr>
        </p:nvSpPr>
        <p:spPr>
          <a:xfrm>
            <a:off x="407988" y="649981"/>
            <a:ext cx="4319860" cy="1194843"/>
          </a:xfrm>
          <a:prstGeom prst="rect">
            <a:avLst/>
          </a:prstGeom>
        </p:spPr>
        <p:txBody>
          <a:bodyPr vert="horz" lIns="0" tIns="0" rIns="0" bIns="0" rtlCol="0" anchor="b">
            <a:normAutofit/>
          </a:bodyPr>
          <a:lstStyle>
            <a:lvl1pPr>
              <a:lnSpc>
                <a:spcPts val="3000"/>
              </a:lnSpc>
              <a:defRPr sz="2600">
                <a:solidFill>
                  <a:srgbClr val="12ABDB"/>
                </a:solidFill>
              </a:defRPr>
            </a:lvl1pPr>
          </a:lstStyle>
          <a:p>
            <a:r>
              <a:rPr lang="en-US" dirty="0"/>
              <a:t>Click to insert title</a:t>
            </a:r>
            <a:endParaRPr lang="pt-PT" dirty="0"/>
          </a:p>
        </p:txBody>
      </p:sp>
      <p:sp>
        <p:nvSpPr>
          <p:cNvPr id="12" name="Text Placeholder 7">
            <a:extLst>
              <a:ext uri="{FF2B5EF4-FFF2-40B4-BE49-F238E27FC236}">
                <a16:creationId xmlns:a16="http://schemas.microsoft.com/office/drawing/2014/main" id="{98BC8B91-D2A3-4F52-B4E2-1C3C1B691942}"/>
              </a:ext>
            </a:extLst>
          </p:cNvPr>
          <p:cNvSpPr>
            <a:spLocks noGrp="1"/>
          </p:cNvSpPr>
          <p:nvPr>
            <p:ph type="body" sz="quarter" idx="32" hasCustomPrompt="1"/>
          </p:nvPr>
        </p:nvSpPr>
        <p:spPr>
          <a:xfrm>
            <a:off x="407988" y="1988840"/>
            <a:ext cx="3599780" cy="1152127"/>
          </a:xfrm>
          <a:prstGeom prst="rect">
            <a:avLst/>
          </a:prstGeom>
        </p:spPr>
        <p:txBody>
          <a:bodyPr lIns="0" tIns="0" rIns="0" bIns="0">
            <a:noAutofit/>
          </a:bodyPr>
          <a:lstStyle>
            <a:lvl1pPr>
              <a:lnSpc>
                <a:spcPct val="100000"/>
              </a:lnSpc>
              <a:defRPr sz="18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 name="Date Placeholder 1"/>
          <p:cNvSpPr>
            <a:spLocks noGrp="1"/>
          </p:cNvSpPr>
          <p:nvPr>
            <p:ph type="dt" sz="half" idx="33"/>
          </p:nvPr>
        </p:nvSpPr>
        <p:spPr/>
        <p:txBody>
          <a:bodyPr/>
          <a:lstStyle/>
          <a:p>
            <a:pPr>
              <a:lnSpc>
                <a:spcPct val="85000"/>
              </a:lnSpc>
            </a:pPr>
            <a:r>
              <a:rPr lang="en-US"/>
              <a:t>Presentation Title | Author | Date</a:t>
            </a:r>
            <a:endParaRPr lang="en-US" dirty="0"/>
          </a:p>
        </p:txBody>
      </p:sp>
      <p:sp>
        <p:nvSpPr>
          <p:cNvPr id="3" name="Footer Placeholder 2"/>
          <p:cNvSpPr>
            <a:spLocks noGrp="1"/>
          </p:cNvSpPr>
          <p:nvPr>
            <p:ph type="ftr" sz="quarter" idx="34"/>
          </p:nvPr>
        </p:nvSpPr>
        <p:spPr/>
        <p:txBody>
          <a:bodyPr/>
          <a:lstStyle/>
          <a:p>
            <a:r>
              <a:rPr lang="en-US"/>
              <a:t>© 2017 Capgemini. All rights reserved.</a:t>
            </a:r>
          </a:p>
        </p:txBody>
      </p:sp>
      <p:sp>
        <p:nvSpPr>
          <p:cNvPr id="4" name="Slide Number Placeholder 3"/>
          <p:cNvSpPr>
            <a:spLocks noGrp="1"/>
          </p:cNvSpPr>
          <p:nvPr>
            <p:ph type="sldNum" sz="quarter" idx="35"/>
          </p:nvPr>
        </p:nvSpPr>
        <p:spPr/>
        <p:txBody>
          <a:bodyPr/>
          <a:lstStyle/>
          <a:p>
            <a:pPr algn="r"/>
            <a:fld id="{DD205EFF-948D-4AF6-B54C-65639188FB5F}" type="slidenum">
              <a:rPr lang="en-US" smtClean="0"/>
              <a:pPr algn="r"/>
              <a:t>‹#›</a:t>
            </a:fld>
            <a:endParaRPr lang="en-US"/>
          </a:p>
        </p:txBody>
      </p:sp>
    </p:spTree>
    <p:extLst>
      <p:ext uri="{BB962C8B-B14F-4D97-AF65-F5344CB8AC3E}">
        <p14:creationId xmlns:p14="http://schemas.microsoft.com/office/powerpoint/2010/main" val="602012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ext 3">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2"/>
            </p:custDataLst>
            <p:extLst>
              <p:ext uri="{D42A27DB-BD31-4B8C-83A1-F6EECF244321}">
                <p14:modId xmlns:p14="http://schemas.microsoft.com/office/powerpoint/2010/main" val="16674520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8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Freeform 5"/>
          <p:cNvSpPr>
            <a:spLocks/>
          </p:cNvSpPr>
          <p:nvPr userDrawn="1"/>
        </p:nvSpPr>
        <p:spPr bwMode="auto">
          <a:xfrm>
            <a:off x="0" y="0"/>
            <a:ext cx="9372600" cy="6858000"/>
          </a:xfrm>
          <a:custGeom>
            <a:avLst/>
            <a:gdLst>
              <a:gd name="T0" fmla="*/ 810 w 2953"/>
              <a:gd name="T1" fmla="*/ 2160 h 2160"/>
              <a:gd name="T2" fmla="*/ 0 w 2953"/>
              <a:gd name="T3" fmla="*/ 2160 h 2160"/>
              <a:gd name="T4" fmla="*/ 0 w 2953"/>
              <a:gd name="T5" fmla="*/ 0 h 2160"/>
              <a:gd name="T6" fmla="*/ 2953 w 2953"/>
              <a:gd name="T7" fmla="*/ 0 h 2160"/>
              <a:gd name="T8" fmla="*/ 2951 w 2953"/>
              <a:gd name="T9" fmla="*/ 9 h 2160"/>
              <a:gd name="T10" fmla="*/ 2912 w 2953"/>
              <a:gd name="T11" fmla="*/ 104 h 2160"/>
              <a:gd name="T12" fmla="*/ 2689 w 2953"/>
              <a:gd name="T13" fmla="*/ 359 h 2160"/>
              <a:gd name="T14" fmla="*/ 2421 w 2953"/>
              <a:gd name="T15" fmla="*/ 509 h 2160"/>
              <a:gd name="T16" fmla="*/ 1974 w 2953"/>
              <a:gd name="T17" fmla="*/ 701 h 2160"/>
              <a:gd name="T18" fmla="*/ 1632 w 2953"/>
              <a:gd name="T19" fmla="*/ 876 h 2160"/>
              <a:gd name="T20" fmla="*/ 1411 w 2953"/>
              <a:gd name="T21" fmla="*/ 1047 h 2160"/>
              <a:gd name="T22" fmla="*/ 1306 w 2953"/>
              <a:gd name="T23" fmla="*/ 1219 h 2160"/>
              <a:gd name="T24" fmla="*/ 1303 w 2953"/>
              <a:gd name="T25" fmla="*/ 1459 h 2160"/>
              <a:gd name="T26" fmla="*/ 1396 w 2953"/>
              <a:gd name="T27" fmla="*/ 1682 h 2160"/>
              <a:gd name="T28" fmla="*/ 1403 w 2953"/>
              <a:gd name="T29" fmla="*/ 1695 h 2160"/>
              <a:gd name="T30" fmla="*/ 1398 w 2953"/>
              <a:gd name="T31" fmla="*/ 1700 h 2160"/>
              <a:gd name="T32" fmla="*/ 882 w 2953"/>
              <a:gd name="T33" fmla="*/ 2110 h 2160"/>
              <a:gd name="T34" fmla="*/ 810 w 2953"/>
              <a:gd name="T35" fmla="*/ 216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3" h="2160">
                <a:moveTo>
                  <a:pt x="810" y="2160"/>
                </a:moveTo>
                <a:cubicBezTo>
                  <a:pt x="540" y="2160"/>
                  <a:pt x="270" y="2160"/>
                  <a:pt x="0" y="2160"/>
                </a:cubicBezTo>
                <a:cubicBezTo>
                  <a:pt x="0" y="1440"/>
                  <a:pt x="0" y="720"/>
                  <a:pt x="0" y="0"/>
                </a:cubicBezTo>
                <a:cubicBezTo>
                  <a:pt x="984" y="0"/>
                  <a:pt x="1969" y="0"/>
                  <a:pt x="2953" y="0"/>
                </a:cubicBezTo>
                <a:cubicBezTo>
                  <a:pt x="2952" y="3"/>
                  <a:pt x="2952" y="6"/>
                  <a:pt x="2951" y="9"/>
                </a:cubicBezTo>
                <a:cubicBezTo>
                  <a:pt x="2938" y="41"/>
                  <a:pt x="2927" y="73"/>
                  <a:pt x="2912" y="104"/>
                </a:cubicBezTo>
                <a:cubicBezTo>
                  <a:pt x="2859" y="208"/>
                  <a:pt x="2782" y="290"/>
                  <a:pt x="2689" y="359"/>
                </a:cubicBezTo>
                <a:cubicBezTo>
                  <a:pt x="2607" y="421"/>
                  <a:pt x="2516" y="468"/>
                  <a:pt x="2421" y="509"/>
                </a:cubicBezTo>
                <a:cubicBezTo>
                  <a:pt x="2272" y="572"/>
                  <a:pt x="2123" y="636"/>
                  <a:pt x="1974" y="701"/>
                </a:cubicBezTo>
                <a:cubicBezTo>
                  <a:pt x="1857" y="753"/>
                  <a:pt x="1742" y="809"/>
                  <a:pt x="1632" y="876"/>
                </a:cubicBezTo>
                <a:cubicBezTo>
                  <a:pt x="1551" y="924"/>
                  <a:pt x="1475" y="978"/>
                  <a:pt x="1411" y="1047"/>
                </a:cubicBezTo>
                <a:cubicBezTo>
                  <a:pt x="1364" y="1097"/>
                  <a:pt x="1327" y="1153"/>
                  <a:pt x="1306" y="1219"/>
                </a:cubicBezTo>
                <a:cubicBezTo>
                  <a:pt x="1280" y="1299"/>
                  <a:pt x="1283" y="1379"/>
                  <a:pt x="1303" y="1459"/>
                </a:cubicBezTo>
                <a:cubicBezTo>
                  <a:pt x="1323" y="1538"/>
                  <a:pt x="1357" y="1612"/>
                  <a:pt x="1396" y="1682"/>
                </a:cubicBezTo>
                <a:cubicBezTo>
                  <a:pt x="1399" y="1687"/>
                  <a:pt x="1401" y="1691"/>
                  <a:pt x="1403" y="1695"/>
                </a:cubicBezTo>
                <a:cubicBezTo>
                  <a:pt x="1401" y="1697"/>
                  <a:pt x="1399" y="1698"/>
                  <a:pt x="1398" y="1700"/>
                </a:cubicBezTo>
                <a:cubicBezTo>
                  <a:pt x="1232" y="1845"/>
                  <a:pt x="1061" y="1983"/>
                  <a:pt x="882" y="2110"/>
                </a:cubicBezTo>
                <a:cubicBezTo>
                  <a:pt x="858" y="2127"/>
                  <a:pt x="834" y="2143"/>
                  <a:pt x="810" y="216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de-DE"/>
          </a:p>
        </p:txBody>
      </p:sp>
      <p:sp>
        <p:nvSpPr>
          <p:cNvPr id="16" name="Picture Placeholder 15">
            <a:extLst>
              <a:ext uri="{FF2B5EF4-FFF2-40B4-BE49-F238E27FC236}">
                <a16:creationId xmlns:a16="http://schemas.microsoft.com/office/drawing/2014/main" id="{218E0C47-FBAF-440E-A6A0-9D14AE6071F8}"/>
              </a:ext>
            </a:extLst>
          </p:cNvPr>
          <p:cNvSpPr>
            <a:spLocks noGrp="1"/>
          </p:cNvSpPr>
          <p:nvPr>
            <p:ph type="pic" sz="quarter" idx="10"/>
          </p:nvPr>
        </p:nvSpPr>
        <p:spPr>
          <a:xfrm>
            <a:off x="0" y="-1"/>
            <a:ext cx="12192000" cy="6857998"/>
          </a:xfrm>
          <a:custGeom>
            <a:avLst/>
            <a:gdLst>
              <a:gd name="connsiteX0" fmla="*/ 0 w 12192000"/>
              <a:gd name="connsiteY0" fmla="*/ 0 h 6857998"/>
              <a:gd name="connsiteX1" fmla="*/ 12192000 w 12192000"/>
              <a:gd name="connsiteY1" fmla="*/ 0 h 6857998"/>
              <a:gd name="connsiteX2" fmla="*/ 12192000 w 12192000"/>
              <a:gd name="connsiteY2" fmla="*/ 6857998 h 6857998"/>
              <a:gd name="connsiteX3" fmla="*/ 2570884 w 12192000"/>
              <a:gd name="connsiteY3" fmla="*/ 6857998 h 6857998"/>
              <a:gd name="connsiteX4" fmla="*/ 2799402 w 12192000"/>
              <a:gd name="connsiteY4" fmla="*/ 6699251 h 6857998"/>
              <a:gd name="connsiteX5" fmla="*/ 4437147 w 12192000"/>
              <a:gd name="connsiteY5" fmla="*/ 5397501 h 6857998"/>
              <a:gd name="connsiteX6" fmla="*/ 4453017 w 12192000"/>
              <a:gd name="connsiteY6" fmla="*/ 5381626 h 6857998"/>
              <a:gd name="connsiteX7" fmla="*/ 4430799 w 12192000"/>
              <a:gd name="connsiteY7" fmla="*/ 5340351 h 6857998"/>
              <a:gd name="connsiteX8" fmla="*/ 4135624 w 12192000"/>
              <a:gd name="connsiteY8" fmla="*/ 4632326 h 6857998"/>
              <a:gd name="connsiteX9" fmla="*/ 4145146 w 12192000"/>
              <a:gd name="connsiteY9" fmla="*/ 3870326 h 6857998"/>
              <a:gd name="connsiteX10" fmla="*/ 4478408 w 12192000"/>
              <a:gd name="connsiteY10" fmla="*/ 3324226 h 6857998"/>
              <a:gd name="connsiteX11" fmla="*/ 5179846 w 12192000"/>
              <a:gd name="connsiteY11" fmla="*/ 2781301 h 6857998"/>
              <a:gd name="connsiteX12" fmla="*/ 6265328 w 12192000"/>
              <a:gd name="connsiteY12" fmla="*/ 2225676 h 6857998"/>
              <a:gd name="connsiteX13" fmla="*/ 7684072 w 12192000"/>
              <a:gd name="connsiteY13" fmla="*/ 1616076 h 6857998"/>
              <a:gd name="connsiteX14" fmla="*/ 8534684 w 12192000"/>
              <a:gd name="connsiteY14" fmla="*/ 1139826 h 6857998"/>
              <a:gd name="connsiteX15" fmla="*/ 9242469 w 12192000"/>
              <a:gd name="connsiteY15" fmla="*/ 330201 h 6857998"/>
              <a:gd name="connsiteX16" fmla="*/ 9366252 w 12192000"/>
              <a:gd name="connsiteY16" fmla="*/ 28576 h 6857998"/>
              <a:gd name="connsiteX17" fmla="*/ 9372600 w 12192000"/>
              <a:gd name="connsiteY17" fmla="*/ 1 h 6857998"/>
              <a:gd name="connsiteX18" fmla="*/ 0 w 12192000"/>
              <a:gd name="connsiteY18" fmla="*/ 1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192000" h="6857998">
                <a:moveTo>
                  <a:pt x="0" y="0"/>
                </a:moveTo>
                <a:lnTo>
                  <a:pt x="12192000" y="0"/>
                </a:lnTo>
                <a:lnTo>
                  <a:pt x="12192000" y="6857998"/>
                </a:lnTo>
                <a:lnTo>
                  <a:pt x="2570884" y="6857998"/>
                </a:lnTo>
                <a:lnTo>
                  <a:pt x="2799402" y="6699251"/>
                </a:lnTo>
                <a:cubicBezTo>
                  <a:pt x="3367535" y="6296026"/>
                  <a:pt x="3910276" y="5857876"/>
                  <a:pt x="4437147" y="5397501"/>
                </a:cubicBezTo>
                <a:cubicBezTo>
                  <a:pt x="4440322" y="5391151"/>
                  <a:pt x="4446669" y="5387976"/>
                  <a:pt x="4453017" y="5381626"/>
                </a:cubicBezTo>
                <a:cubicBezTo>
                  <a:pt x="4446669" y="5368926"/>
                  <a:pt x="4440322" y="5356226"/>
                  <a:pt x="4430799" y="5340351"/>
                </a:cubicBezTo>
                <a:cubicBezTo>
                  <a:pt x="4307016" y="5118101"/>
                  <a:pt x="4199103" y="4883151"/>
                  <a:pt x="4135624" y="4632326"/>
                </a:cubicBezTo>
                <a:cubicBezTo>
                  <a:pt x="4072146" y="4378326"/>
                  <a:pt x="4062624" y="4124326"/>
                  <a:pt x="4145146" y="3870326"/>
                </a:cubicBezTo>
                <a:cubicBezTo>
                  <a:pt x="4211798" y="3660776"/>
                  <a:pt x="4329234" y="3482976"/>
                  <a:pt x="4478408" y="3324226"/>
                </a:cubicBezTo>
                <a:cubicBezTo>
                  <a:pt x="4681539" y="3105151"/>
                  <a:pt x="4922758" y="2933701"/>
                  <a:pt x="5179846" y="2781301"/>
                </a:cubicBezTo>
                <a:cubicBezTo>
                  <a:pt x="5528977" y="2568576"/>
                  <a:pt x="5893979" y="2390776"/>
                  <a:pt x="6265328" y="2225676"/>
                </a:cubicBezTo>
                <a:cubicBezTo>
                  <a:pt x="6738243" y="2019301"/>
                  <a:pt x="7211157" y="1816101"/>
                  <a:pt x="7684072" y="1616076"/>
                </a:cubicBezTo>
                <a:cubicBezTo>
                  <a:pt x="7985595" y="1485901"/>
                  <a:pt x="8274422" y="1336676"/>
                  <a:pt x="8534684" y="1139826"/>
                </a:cubicBezTo>
                <a:cubicBezTo>
                  <a:pt x="8829859" y="920751"/>
                  <a:pt x="9074251" y="660401"/>
                  <a:pt x="9242469" y="330201"/>
                </a:cubicBezTo>
                <a:cubicBezTo>
                  <a:pt x="9290078" y="231776"/>
                  <a:pt x="9324991" y="130176"/>
                  <a:pt x="9366252" y="28576"/>
                </a:cubicBezTo>
                <a:cubicBezTo>
                  <a:pt x="9369426" y="19051"/>
                  <a:pt x="9369426" y="9526"/>
                  <a:pt x="9372600" y="1"/>
                </a:cubicBezTo>
                <a:cubicBezTo>
                  <a:pt x="6249458" y="1"/>
                  <a:pt x="3123142" y="1"/>
                  <a:pt x="0" y="1"/>
                </a:cubicBezTo>
                <a:close/>
              </a:path>
            </a:pathLst>
          </a:custGeom>
          <a:noFill/>
        </p:spPr>
        <p:txBody>
          <a:bodyPr wrap="square" anchor="ctr">
            <a:noAutofit/>
          </a:bodyPr>
          <a:lstStyle>
            <a:lvl1pPr algn="ctr">
              <a:defRPr/>
            </a:lvl1pPr>
          </a:lstStyle>
          <a:p>
            <a:r>
              <a:rPr lang="en-US"/>
              <a:t>Click icon to add picture</a:t>
            </a:r>
            <a:endParaRPr lang="pt-PT" dirty="0"/>
          </a:p>
        </p:txBody>
      </p:sp>
      <p:sp>
        <p:nvSpPr>
          <p:cNvPr id="11" name="Title Placeholder 1">
            <a:extLst>
              <a:ext uri="{FF2B5EF4-FFF2-40B4-BE49-F238E27FC236}">
                <a16:creationId xmlns:a16="http://schemas.microsoft.com/office/drawing/2014/main" id="{AC165F49-BCC1-4C3B-91C3-5D1BB415ABF1}"/>
              </a:ext>
            </a:extLst>
          </p:cNvPr>
          <p:cNvSpPr>
            <a:spLocks noGrp="1"/>
          </p:cNvSpPr>
          <p:nvPr>
            <p:ph type="title" hasCustomPrompt="1"/>
          </p:nvPr>
        </p:nvSpPr>
        <p:spPr>
          <a:xfrm>
            <a:off x="407988" y="649981"/>
            <a:ext cx="4319860" cy="1194843"/>
          </a:xfrm>
          <a:prstGeom prst="rect">
            <a:avLst/>
          </a:prstGeom>
        </p:spPr>
        <p:txBody>
          <a:bodyPr vert="horz" lIns="0" tIns="0" rIns="0" bIns="0" rtlCol="0" anchor="b">
            <a:normAutofit/>
          </a:bodyPr>
          <a:lstStyle>
            <a:lvl1pPr>
              <a:lnSpc>
                <a:spcPts val="3000"/>
              </a:lnSpc>
              <a:defRPr sz="2600">
                <a:solidFill>
                  <a:srgbClr val="12ABDB"/>
                </a:solidFill>
              </a:defRPr>
            </a:lvl1pPr>
          </a:lstStyle>
          <a:p>
            <a:r>
              <a:rPr lang="en-US" dirty="0"/>
              <a:t>Click to insert title</a:t>
            </a:r>
            <a:endParaRPr lang="pt-PT" dirty="0"/>
          </a:p>
        </p:txBody>
      </p:sp>
      <p:sp>
        <p:nvSpPr>
          <p:cNvPr id="12" name="Text Placeholder 7">
            <a:extLst>
              <a:ext uri="{FF2B5EF4-FFF2-40B4-BE49-F238E27FC236}">
                <a16:creationId xmlns:a16="http://schemas.microsoft.com/office/drawing/2014/main" id="{98BC8B91-D2A3-4F52-B4E2-1C3C1B691942}"/>
              </a:ext>
            </a:extLst>
          </p:cNvPr>
          <p:cNvSpPr>
            <a:spLocks noGrp="1"/>
          </p:cNvSpPr>
          <p:nvPr>
            <p:ph type="body" sz="quarter" idx="32" hasCustomPrompt="1"/>
          </p:nvPr>
        </p:nvSpPr>
        <p:spPr>
          <a:xfrm>
            <a:off x="407988" y="1988840"/>
            <a:ext cx="3709150" cy="1152127"/>
          </a:xfrm>
          <a:prstGeom prst="rect">
            <a:avLst/>
          </a:prstGeom>
        </p:spPr>
        <p:txBody>
          <a:bodyPr lIns="0" tIns="0" rIns="0" bIns="0">
            <a:noAutofit/>
          </a:bodyPr>
          <a:lstStyle>
            <a:lvl1pPr>
              <a:lnSpc>
                <a:spcPct val="100000"/>
              </a:lnSpc>
              <a:defRPr sz="18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 name="Date Placeholder 1"/>
          <p:cNvSpPr>
            <a:spLocks noGrp="1"/>
          </p:cNvSpPr>
          <p:nvPr>
            <p:ph type="dt" sz="half" idx="33"/>
          </p:nvPr>
        </p:nvSpPr>
        <p:spPr/>
        <p:txBody>
          <a:bodyPr/>
          <a:lstStyle>
            <a:lvl1pPr>
              <a:defRPr>
                <a:solidFill>
                  <a:schemeClr val="bg2">
                    <a:lumMod val="90000"/>
                  </a:schemeClr>
                </a:solidFill>
              </a:defRPr>
            </a:lvl1pPr>
          </a:lstStyle>
          <a:p>
            <a:pPr>
              <a:lnSpc>
                <a:spcPct val="85000"/>
              </a:lnSpc>
            </a:pPr>
            <a:r>
              <a:rPr lang="en-US"/>
              <a:t>Presentation Title | Author | Date</a:t>
            </a:r>
            <a:endParaRPr lang="en-US" dirty="0"/>
          </a:p>
        </p:txBody>
      </p:sp>
      <p:sp>
        <p:nvSpPr>
          <p:cNvPr id="3" name="Footer Placeholder 2"/>
          <p:cNvSpPr>
            <a:spLocks noGrp="1"/>
          </p:cNvSpPr>
          <p:nvPr>
            <p:ph type="ftr" sz="quarter" idx="34"/>
          </p:nvPr>
        </p:nvSpPr>
        <p:spPr/>
        <p:txBody>
          <a:bodyPr/>
          <a:lstStyle/>
          <a:p>
            <a:r>
              <a:rPr lang="en-US"/>
              <a:t>© 2017 Capgemini. All rights reserved.</a:t>
            </a:r>
          </a:p>
        </p:txBody>
      </p:sp>
      <p:sp>
        <p:nvSpPr>
          <p:cNvPr id="4" name="Slide Number Placeholder 3"/>
          <p:cNvSpPr>
            <a:spLocks noGrp="1"/>
          </p:cNvSpPr>
          <p:nvPr>
            <p:ph type="sldNum" sz="quarter" idx="35"/>
          </p:nvPr>
        </p:nvSpPr>
        <p:spPr/>
        <p:txBody>
          <a:bodyPr/>
          <a:lstStyle/>
          <a:p>
            <a:pPr algn="r"/>
            <a:fld id="{DD205EFF-948D-4AF6-B54C-65639188FB5F}" type="slidenum">
              <a:rPr lang="en-US" smtClean="0"/>
              <a:pPr algn="r"/>
              <a:t>‹#›</a:t>
            </a:fld>
            <a:endParaRPr lang="en-US"/>
          </a:p>
        </p:txBody>
      </p:sp>
    </p:spTree>
    <p:extLst>
      <p:ext uri="{BB962C8B-B14F-4D97-AF65-F5344CB8AC3E}">
        <p14:creationId xmlns:p14="http://schemas.microsoft.com/office/powerpoint/2010/main" val="1751516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chnology Image">
    <p:bg>
      <p:bgRef idx="1001">
        <a:schemeClr val="bg1"/>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5A5BCC8E-52FE-4AF2-85A3-02F305A6057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880" b="30671"/>
          <a:stretch/>
        </p:blipFill>
        <p:spPr>
          <a:xfrm flipH="1">
            <a:off x="3886200" y="812801"/>
            <a:ext cx="8305800" cy="6045199"/>
          </a:xfrm>
          <a:prstGeom prst="rect">
            <a:avLst/>
          </a:prstGeom>
        </p:spPr>
      </p:pic>
      <p:sp>
        <p:nvSpPr>
          <p:cNvPr id="8" name="Picture Placeholder 17">
            <a:extLst>
              <a:ext uri="{FF2B5EF4-FFF2-40B4-BE49-F238E27FC236}">
                <a16:creationId xmlns:a16="http://schemas.microsoft.com/office/drawing/2014/main" id="{EDC88BCB-F476-4BB6-A735-9D28ECF2EBD5}"/>
              </a:ext>
            </a:extLst>
          </p:cNvPr>
          <p:cNvSpPr>
            <a:spLocks noGrp="1"/>
          </p:cNvSpPr>
          <p:nvPr>
            <p:ph type="pic" sz="quarter" idx="10"/>
          </p:nvPr>
        </p:nvSpPr>
        <p:spPr>
          <a:xfrm>
            <a:off x="0" y="-1"/>
            <a:ext cx="7358743" cy="6857998"/>
          </a:xfrm>
          <a:prstGeom prst="rect">
            <a:avLst/>
          </a:prstGeom>
          <a:noFill/>
        </p:spPr>
        <p:txBody>
          <a:bodyPr anchor="ctr"/>
          <a:lstStyle>
            <a:lvl1pPr algn="ctr">
              <a:defRPr/>
            </a:lvl1pPr>
          </a:lstStyle>
          <a:p>
            <a:r>
              <a:rPr lang="en-US"/>
              <a:t>Click icon to add picture</a:t>
            </a:r>
            <a:endParaRPr lang="pt-PT" dirty="0"/>
          </a:p>
        </p:txBody>
      </p:sp>
      <p:sp>
        <p:nvSpPr>
          <p:cNvPr id="9" name="Title Placeholder 1">
            <a:extLst>
              <a:ext uri="{FF2B5EF4-FFF2-40B4-BE49-F238E27FC236}">
                <a16:creationId xmlns:a16="http://schemas.microsoft.com/office/drawing/2014/main" id="{1EA78C13-ABAA-4BAC-9CD6-3FC2F2788217}"/>
              </a:ext>
            </a:extLst>
          </p:cNvPr>
          <p:cNvSpPr>
            <a:spLocks noGrp="1"/>
          </p:cNvSpPr>
          <p:nvPr>
            <p:ph type="title" hasCustomPrompt="1"/>
          </p:nvPr>
        </p:nvSpPr>
        <p:spPr>
          <a:xfrm>
            <a:off x="7641936" y="1917275"/>
            <a:ext cx="4142078" cy="1727749"/>
          </a:xfrm>
          <a:prstGeom prst="rect">
            <a:avLst/>
          </a:prstGeom>
        </p:spPr>
        <p:txBody>
          <a:bodyPr vert="horz" lIns="0" tIns="0" rIns="0" bIns="0" rtlCol="0" anchor="b">
            <a:normAutofit/>
          </a:bodyPr>
          <a:lstStyle>
            <a:lvl1pPr algn="r">
              <a:lnSpc>
                <a:spcPts val="3000"/>
              </a:lnSpc>
              <a:defRPr sz="2600">
                <a:solidFill>
                  <a:srgbClr val="95E616"/>
                </a:solidFill>
              </a:defRPr>
            </a:lvl1pPr>
          </a:lstStyle>
          <a:p>
            <a:r>
              <a:rPr lang="en-US" dirty="0"/>
              <a:t>Click to insert title</a:t>
            </a:r>
            <a:endParaRPr lang="pt-PT" dirty="0"/>
          </a:p>
        </p:txBody>
      </p:sp>
      <p:sp>
        <p:nvSpPr>
          <p:cNvPr id="10" name="Text Placeholder 7">
            <a:extLst>
              <a:ext uri="{FF2B5EF4-FFF2-40B4-BE49-F238E27FC236}">
                <a16:creationId xmlns:a16="http://schemas.microsoft.com/office/drawing/2014/main" id="{235AC200-82C6-49D0-B50C-8C2A4A3A2B93}"/>
              </a:ext>
            </a:extLst>
          </p:cNvPr>
          <p:cNvSpPr>
            <a:spLocks noGrp="1"/>
          </p:cNvSpPr>
          <p:nvPr>
            <p:ph type="body" sz="quarter" idx="32" hasCustomPrompt="1"/>
          </p:nvPr>
        </p:nvSpPr>
        <p:spPr>
          <a:xfrm>
            <a:off x="7631886" y="3762625"/>
            <a:ext cx="4152128" cy="2186655"/>
          </a:xfrm>
          <a:prstGeom prst="rect">
            <a:avLst/>
          </a:prstGeom>
        </p:spPr>
        <p:txBody>
          <a:bodyPr lIns="0" tIns="0" rIns="0" bIns="0">
            <a:noAutofit/>
          </a:bodyPr>
          <a:lstStyle>
            <a:lvl1pPr algn="r">
              <a:lnSpc>
                <a:spcPct val="100000"/>
              </a:lnSpc>
              <a:defRPr sz="1800">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2" name="Date Placeholder 1"/>
          <p:cNvSpPr>
            <a:spLocks noGrp="1"/>
          </p:cNvSpPr>
          <p:nvPr>
            <p:ph type="dt" sz="half" idx="33"/>
          </p:nvPr>
        </p:nvSpPr>
        <p:spPr/>
        <p:txBody>
          <a:bodyPr/>
          <a:lstStyle/>
          <a:p>
            <a:pPr>
              <a:lnSpc>
                <a:spcPct val="85000"/>
              </a:lnSpc>
            </a:pPr>
            <a:r>
              <a:rPr lang="en-US"/>
              <a:t>Presentation Title | Author | Date</a:t>
            </a:r>
            <a:endParaRPr lang="en-US" dirty="0"/>
          </a:p>
        </p:txBody>
      </p:sp>
      <p:sp>
        <p:nvSpPr>
          <p:cNvPr id="4" name="Slide Number Placeholder 3"/>
          <p:cNvSpPr>
            <a:spLocks noGrp="1"/>
          </p:cNvSpPr>
          <p:nvPr>
            <p:ph type="sldNum" sz="quarter" idx="35"/>
          </p:nvPr>
        </p:nvSpPr>
        <p:spPr/>
        <p:txBody>
          <a:bodyPr/>
          <a:lstStyle/>
          <a:p>
            <a:pPr algn="r"/>
            <a:fld id="{DD205EFF-948D-4AF6-B54C-65639188FB5F}" type="slidenum">
              <a:rPr lang="en-US" smtClean="0"/>
              <a:pPr algn="r"/>
              <a:t>‹#›</a:t>
            </a:fld>
            <a:endParaRPr lang="en-US"/>
          </a:p>
        </p:txBody>
      </p:sp>
      <p:sp>
        <p:nvSpPr>
          <p:cNvPr id="5" name="Footer Placeholder 4"/>
          <p:cNvSpPr>
            <a:spLocks noGrp="1"/>
          </p:cNvSpPr>
          <p:nvPr>
            <p:ph type="ftr" sz="quarter" idx="36"/>
          </p:nvPr>
        </p:nvSpPr>
        <p:spPr/>
        <p:txBody>
          <a:bodyPr/>
          <a:lstStyle/>
          <a:p>
            <a:r>
              <a:rPr lang="en-US"/>
              <a:t>© 2017 Capgemini. All rights reserved.</a:t>
            </a:r>
            <a:endParaRPr lang="en-US" dirty="0"/>
          </a:p>
        </p:txBody>
      </p:sp>
    </p:spTree>
    <p:extLst>
      <p:ext uri="{BB962C8B-B14F-4D97-AF65-F5344CB8AC3E}">
        <p14:creationId xmlns:p14="http://schemas.microsoft.com/office/powerpoint/2010/main" val="1764042835"/>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67D75B-5423-48DB-8633-03391840D1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00800" y="0"/>
            <a:ext cx="5791199" cy="5902959"/>
          </a:xfrm>
          <a:prstGeom prst="rect">
            <a:avLst/>
          </a:prstGeom>
        </p:spPr>
      </p:pic>
      <p:sp>
        <p:nvSpPr>
          <p:cNvPr id="9" name="Picture Placeholder 17">
            <a:extLst>
              <a:ext uri="{FF2B5EF4-FFF2-40B4-BE49-F238E27FC236}">
                <a16:creationId xmlns:a16="http://schemas.microsoft.com/office/drawing/2014/main" id="{367AB1B6-26E9-4FAE-989E-AB1A5DFB1961}"/>
              </a:ext>
            </a:extLst>
          </p:cNvPr>
          <p:cNvSpPr>
            <a:spLocks noGrp="1"/>
          </p:cNvSpPr>
          <p:nvPr>
            <p:ph type="pic" sz="quarter" idx="10"/>
          </p:nvPr>
        </p:nvSpPr>
        <p:spPr>
          <a:xfrm>
            <a:off x="6284686" y="-1"/>
            <a:ext cx="5907313" cy="6857998"/>
          </a:xfrm>
          <a:prstGeom prst="rect">
            <a:avLst/>
          </a:prstGeom>
          <a:noFill/>
        </p:spPr>
        <p:txBody>
          <a:bodyPr anchor="ctr"/>
          <a:lstStyle>
            <a:lvl1pPr algn="ctr">
              <a:defRPr/>
            </a:lvl1pPr>
          </a:lstStyle>
          <a:p>
            <a:r>
              <a:rPr lang="en-US"/>
              <a:t>Click icon to add picture</a:t>
            </a:r>
            <a:endParaRPr lang="pt-PT" dirty="0"/>
          </a:p>
        </p:txBody>
      </p:sp>
      <p:sp>
        <p:nvSpPr>
          <p:cNvPr id="14" name="Text Placeholder 7">
            <a:extLst>
              <a:ext uri="{FF2B5EF4-FFF2-40B4-BE49-F238E27FC236}">
                <a16:creationId xmlns:a16="http://schemas.microsoft.com/office/drawing/2014/main" id="{9228FC83-C11D-47F2-8BDE-B10D125E5E87}"/>
              </a:ext>
            </a:extLst>
          </p:cNvPr>
          <p:cNvSpPr>
            <a:spLocks noGrp="1"/>
          </p:cNvSpPr>
          <p:nvPr>
            <p:ph type="body" sz="quarter" idx="35" hasCustomPrompt="1"/>
          </p:nvPr>
        </p:nvSpPr>
        <p:spPr>
          <a:xfrm>
            <a:off x="417591" y="1430234"/>
            <a:ext cx="5678409" cy="1368152"/>
          </a:xfrm>
          <a:prstGeom prst="rect">
            <a:avLst/>
          </a:prstGeom>
        </p:spPr>
        <p:txBody>
          <a:bodyPr>
            <a:noAutofit/>
          </a:bodyPr>
          <a:lstStyle>
            <a:lvl1pPr>
              <a:lnSpc>
                <a:spcPts val="2200"/>
              </a:lnSpc>
              <a:defRPr sz="1800">
                <a:solidFill>
                  <a:schemeClr val="tx1"/>
                </a:solidFill>
              </a:defRPr>
            </a:lvl1pPr>
            <a:lvl2pPr marL="231775" indent="-227013">
              <a:lnSpc>
                <a:spcPts val="1800"/>
              </a:lnSpc>
              <a:defRPr sz="1600">
                <a:solidFill>
                  <a:schemeClr val="tx1"/>
                </a:solidFill>
              </a:defRPr>
            </a:lvl2pPr>
            <a:lvl3pPr marL="463550" indent="-231775">
              <a:lnSpc>
                <a:spcPts val="1600"/>
              </a:lnSpc>
              <a:defRPr sz="1400">
                <a:solidFill>
                  <a:schemeClr val="tx1"/>
                </a:solidFill>
              </a:defRPr>
            </a:lvl3pPr>
            <a:lvl4pPr marL="682625" indent="-219075">
              <a:lnSpc>
                <a:spcPts val="1400"/>
              </a:lnSpc>
              <a:defRPr sz="12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17" name="Text Placeholder 7">
            <a:extLst>
              <a:ext uri="{FF2B5EF4-FFF2-40B4-BE49-F238E27FC236}">
                <a16:creationId xmlns:a16="http://schemas.microsoft.com/office/drawing/2014/main" id="{9228FC83-C11D-47F2-8BDE-B10D125E5E87}"/>
              </a:ext>
            </a:extLst>
          </p:cNvPr>
          <p:cNvSpPr>
            <a:spLocks noGrp="1"/>
          </p:cNvSpPr>
          <p:nvPr>
            <p:ph type="body" sz="quarter" idx="36" hasCustomPrompt="1"/>
          </p:nvPr>
        </p:nvSpPr>
        <p:spPr>
          <a:xfrm>
            <a:off x="417591" y="3253616"/>
            <a:ext cx="5678409" cy="1368152"/>
          </a:xfrm>
          <a:prstGeom prst="rect">
            <a:avLst/>
          </a:prstGeom>
        </p:spPr>
        <p:txBody>
          <a:bodyPr>
            <a:noAutofit/>
          </a:bodyPr>
          <a:lstStyle>
            <a:lvl1pPr>
              <a:lnSpc>
                <a:spcPts val="2200"/>
              </a:lnSpc>
              <a:defRPr sz="1800">
                <a:solidFill>
                  <a:schemeClr val="tx1"/>
                </a:solidFill>
              </a:defRPr>
            </a:lvl1pPr>
            <a:lvl2pPr marL="231775" indent="-227013">
              <a:lnSpc>
                <a:spcPts val="1800"/>
              </a:lnSpc>
              <a:defRPr sz="1600">
                <a:solidFill>
                  <a:schemeClr val="tx1"/>
                </a:solidFill>
              </a:defRPr>
            </a:lvl2pPr>
            <a:lvl3pPr marL="463550" indent="-231775">
              <a:lnSpc>
                <a:spcPts val="1600"/>
              </a:lnSpc>
              <a:defRPr sz="1400">
                <a:solidFill>
                  <a:schemeClr val="tx1"/>
                </a:solidFill>
              </a:defRPr>
            </a:lvl3pPr>
            <a:lvl4pPr marL="682625" indent="-219075">
              <a:lnSpc>
                <a:spcPts val="1400"/>
              </a:lnSpc>
              <a:defRPr sz="12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18" name="Text Placeholder 7">
            <a:extLst>
              <a:ext uri="{FF2B5EF4-FFF2-40B4-BE49-F238E27FC236}">
                <a16:creationId xmlns:a16="http://schemas.microsoft.com/office/drawing/2014/main" id="{9228FC83-C11D-47F2-8BDE-B10D125E5E87}"/>
              </a:ext>
            </a:extLst>
          </p:cNvPr>
          <p:cNvSpPr>
            <a:spLocks noGrp="1"/>
          </p:cNvSpPr>
          <p:nvPr>
            <p:ph type="body" sz="quarter" idx="37" hasCustomPrompt="1"/>
          </p:nvPr>
        </p:nvSpPr>
        <p:spPr>
          <a:xfrm>
            <a:off x="417591" y="5076998"/>
            <a:ext cx="5678409" cy="1368152"/>
          </a:xfrm>
          <a:prstGeom prst="rect">
            <a:avLst/>
          </a:prstGeom>
        </p:spPr>
        <p:txBody>
          <a:bodyPr>
            <a:noAutofit/>
          </a:bodyPr>
          <a:lstStyle>
            <a:lvl1pPr>
              <a:lnSpc>
                <a:spcPts val="2200"/>
              </a:lnSpc>
              <a:defRPr sz="1800">
                <a:solidFill>
                  <a:schemeClr val="tx1"/>
                </a:solidFill>
              </a:defRPr>
            </a:lvl1pPr>
            <a:lvl2pPr marL="231775" indent="-227013">
              <a:lnSpc>
                <a:spcPts val="1800"/>
              </a:lnSpc>
              <a:defRPr sz="1600">
                <a:solidFill>
                  <a:schemeClr val="tx1"/>
                </a:solidFill>
              </a:defRPr>
            </a:lvl2pPr>
            <a:lvl3pPr marL="463550" indent="-231775">
              <a:lnSpc>
                <a:spcPts val="1600"/>
              </a:lnSpc>
              <a:defRPr sz="1400">
                <a:solidFill>
                  <a:schemeClr val="tx1"/>
                </a:solidFill>
              </a:defRPr>
            </a:lvl3pPr>
            <a:lvl4pPr marL="682625" indent="-219075">
              <a:lnSpc>
                <a:spcPts val="1400"/>
              </a:lnSpc>
              <a:defRPr sz="12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pic>
        <p:nvPicPr>
          <p:cNvPr id="23" name="Graphic 4">
            <a:extLst>
              <a:ext uri="{FF2B5EF4-FFF2-40B4-BE49-F238E27FC236}">
                <a16:creationId xmlns:a16="http://schemas.microsoft.com/office/drawing/2014/main" id="{25EEA1D4-3AF7-42D7-AE97-AE404AECFAE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836" t="-4713" b="16530"/>
          <a:stretch/>
        </p:blipFill>
        <p:spPr>
          <a:xfrm>
            <a:off x="11547793" y="188640"/>
            <a:ext cx="424356" cy="459624"/>
          </a:xfrm>
          <a:prstGeom prst="rect">
            <a:avLst/>
          </a:prstGeom>
        </p:spPr>
      </p:pic>
      <p:sp>
        <p:nvSpPr>
          <p:cNvPr id="2" name="Date Placeholder 1"/>
          <p:cNvSpPr>
            <a:spLocks noGrp="1"/>
          </p:cNvSpPr>
          <p:nvPr>
            <p:ph type="dt" sz="half" idx="38"/>
          </p:nvPr>
        </p:nvSpPr>
        <p:spPr/>
        <p:txBody>
          <a:bodyPr/>
          <a:lstStyle/>
          <a:p>
            <a:pPr>
              <a:lnSpc>
                <a:spcPct val="85000"/>
              </a:lnSpc>
            </a:pPr>
            <a:r>
              <a:rPr lang="en-US"/>
              <a:t>Presentation Title | Author | Date</a:t>
            </a:r>
            <a:endParaRPr lang="en-US" dirty="0"/>
          </a:p>
        </p:txBody>
      </p:sp>
      <p:sp>
        <p:nvSpPr>
          <p:cNvPr id="3" name="Footer Placeholder 2"/>
          <p:cNvSpPr>
            <a:spLocks noGrp="1"/>
          </p:cNvSpPr>
          <p:nvPr>
            <p:ph type="ftr" sz="quarter" idx="39"/>
          </p:nvPr>
        </p:nvSpPr>
        <p:spPr/>
        <p:txBody>
          <a:bodyPr/>
          <a:lstStyle/>
          <a:p>
            <a:r>
              <a:rPr lang="en-US"/>
              <a:t>© 2017 Capgemini. All rights reserved.</a:t>
            </a:r>
          </a:p>
        </p:txBody>
      </p:sp>
      <p:sp>
        <p:nvSpPr>
          <p:cNvPr id="4" name="Slide Number Placeholder 3"/>
          <p:cNvSpPr>
            <a:spLocks noGrp="1"/>
          </p:cNvSpPr>
          <p:nvPr>
            <p:ph type="sldNum" sz="quarter" idx="40"/>
          </p:nvPr>
        </p:nvSpPr>
        <p:spPr/>
        <p:txBody>
          <a:bodyPr/>
          <a:lstStyle/>
          <a:p>
            <a:pPr algn="r"/>
            <a:fld id="{DD205EFF-948D-4AF6-B54C-65639188FB5F}" type="slidenum">
              <a:rPr lang="en-US" smtClean="0"/>
              <a:pPr algn="r"/>
              <a:t>‹#›</a:t>
            </a:fld>
            <a:endParaRPr lang="en-US"/>
          </a:p>
        </p:txBody>
      </p:sp>
      <p:sp>
        <p:nvSpPr>
          <p:cNvPr id="5" name="Title 4"/>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4980789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10" name="Picture Placeholder 17">
            <a:extLst>
              <a:ext uri="{FF2B5EF4-FFF2-40B4-BE49-F238E27FC236}">
                <a16:creationId xmlns:a16="http://schemas.microsoft.com/office/drawing/2014/main" id="{218E0C47-FBAF-440E-A6A0-9D14AE6071F8}"/>
              </a:ext>
            </a:extLst>
          </p:cNvPr>
          <p:cNvSpPr>
            <a:spLocks noGrp="1"/>
          </p:cNvSpPr>
          <p:nvPr>
            <p:ph type="pic" sz="quarter" idx="10"/>
          </p:nvPr>
        </p:nvSpPr>
        <p:spPr>
          <a:xfrm>
            <a:off x="0" y="-1"/>
            <a:ext cx="12192000" cy="6857998"/>
          </a:xfrm>
          <a:prstGeom prst="rect">
            <a:avLst/>
          </a:prstGeom>
          <a:noFill/>
        </p:spPr>
        <p:txBody>
          <a:bodyPr anchor="ctr"/>
          <a:lstStyle>
            <a:lvl1pPr algn="ctr">
              <a:defRPr/>
            </a:lvl1pPr>
          </a:lstStyle>
          <a:p>
            <a:r>
              <a:rPr lang="en-US"/>
              <a:t>Click icon to add picture</a:t>
            </a:r>
            <a:endParaRPr lang="pt-PT" dirty="0"/>
          </a:p>
        </p:txBody>
      </p:sp>
      <p:sp>
        <p:nvSpPr>
          <p:cNvPr id="14" name="Text Placeholder 7">
            <a:extLst>
              <a:ext uri="{FF2B5EF4-FFF2-40B4-BE49-F238E27FC236}">
                <a16:creationId xmlns:a16="http://schemas.microsoft.com/office/drawing/2014/main" id="{0BF72C50-3F98-41E6-A3C8-32663046C696}"/>
              </a:ext>
            </a:extLst>
          </p:cNvPr>
          <p:cNvSpPr>
            <a:spLocks noGrp="1"/>
          </p:cNvSpPr>
          <p:nvPr>
            <p:ph type="body" sz="quarter" idx="33" hasCustomPrompt="1"/>
          </p:nvPr>
        </p:nvSpPr>
        <p:spPr>
          <a:xfrm>
            <a:off x="7712546" y="404813"/>
            <a:ext cx="3640038" cy="799873"/>
          </a:xfrm>
          <a:prstGeom prst="rect">
            <a:avLst/>
          </a:prstGeom>
        </p:spPr>
        <p:txBody>
          <a:bodyPr>
            <a:noAutofit/>
          </a:bodyPr>
          <a:lstStyle>
            <a:lvl1pPr algn="r">
              <a:lnSpc>
                <a:spcPts val="1800"/>
              </a:lnSpc>
              <a:defRPr sz="1600" b="1">
                <a:solidFill>
                  <a:schemeClr val="accent3"/>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15" name="Title Placeholder 1">
            <a:extLst>
              <a:ext uri="{FF2B5EF4-FFF2-40B4-BE49-F238E27FC236}">
                <a16:creationId xmlns:a16="http://schemas.microsoft.com/office/drawing/2014/main" id="{552BBB0A-405D-419D-8BD5-EC8D9F84B795}"/>
              </a:ext>
            </a:extLst>
          </p:cNvPr>
          <p:cNvSpPr>
            <a:spLocks noGrp="1"/>
          </p:cNvSpPr>
          <p:nvPr>
            <p:ph type="title" hasCustomPrompt="1"/>
          </p:nvPr>
        </p:nvSpPr>
        <p:spPr>
          <a:xfrm>
            <a:off x="407988" y="404813"/>
            <a:ext cx="6984156" cy="863600"/>
          </a:xfrm>
          <a:prstGeom prst="rect">
            <a:avLst/>
          </a:prstGeom>
        </p:spPr>
        <p:txBody>
          <a:bodyPr vert="horz" lIns="0" tIns="0" rIns="0" bIns="0" rtlCol="0" anchor="t">
            <a:normAutofit/>
          </a:bodyPr>
          <a:lstStyle>
            <a:lvl1pPr>
              <a:defRPr lang="pt-PT" dirty="0"/>
            </a:lvl1pPr>
          </a:lstStyle>
          <a:p>
            <a:pPr lvl="0">
              <a:lnSpc>
                <a:spcPts val="3000"/>
              </a:lnSpc>
            </a:pPr>
            <a:r>
              <a:rPr lang="en-US" dirty="0"/>
              <a:t>Click to add title</a:t>
            </a:r>
            <a:endParaRPr lang="pt-PT" dirty="0"/>
          </a:p>
        </p:txBody>
      </p:sp>
      <p:sp>
        <p:nvSpPr>
          <p:cNvPr id="16" name="Text Placeholder 7">
            <a:extLst>
              <a:ext uri="{FF2B5EF4-FFF2-40B4-BE49-F238E27FC236}">
                <a16:creationId xmlns:a16="http://schemas.microsoft.com/office/drawing/2014/main" id="{9228FC83-C11D-47F2-8BDE-B10D125E5E87}"/>
              </a:ext>
            </a:extLst>
          </p:cNvPr>
          <p:cNvSpPr>
            <a:spLocks noGrp="1"/>
          </p:cNvSpPr>
          <p:nvPr>
            <p:ph type="body" sz="quarter" idx="35" hasCustomPrompt="1"/>
          </p:nvPr>
        </p:nvSpPr>
        <p:spPr>
          <a:xfrm>
            <a:off x="417592" y="1430234"/>
            <a:ext cx="3008302" cy="5011014"/>
          </a:xfrm>
          <a:prstGeom prst="rect">
            <a:avLst/>
          </a:prstGeom>
        </p:spPr>
        <p:txBody>
          <a:bodyPr>
            <a:noAutofit/>
          </a:bodyPr>
          <a:lstStyle>
            <a:lvl1pPr>
              <a:lnSpc>
                <a:spcPts val="2200"/>
              </a:lnSpc>
              <a:defRPr sz="1800">
                <a:solidFill>
                  <a:schemeClr val="tx1"/>
                </a:solidFill>
              </a:defRPr>
            </a:lvl1pPr>
            <a:lvl2pPr marL="231775" indent="-227013">
              <a:lnSpc>
                <a:spcPts val="1800"/>
              </a:lnSpc>
              <a:defRPr sz="1600">
                <a:solidFill>
                  <a:schemeClr val="tx1"/>
                </a:solidFill>
              </a:defRPr>
            </a:lvl2pPr>
            <a:lvl3pPr marL="463550" indent="-231775">
              <a:lnSpc>
                <a:spcPts val="1600"/>
              </a:lnSpc>
              <a:defRPr sz="1400">
                <a:solidFill>
                  <a:schemeClr val="tx1"/>
                </a:solidFill>
              </a:defRPr>
            </a:lvl3pPr>
            <a:lvl4pPr marL="682625" indent="-219075">
              <a:lnSpc>
                <a:spcPts val="1400"/>
              </a:lnSpc>
              <a:defRPr sz="12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sp>
        <p:nvSpPr>
          <p:cNvPr id="2" name="Date Placeholder 1"/>
          <p:cNvSpPr>
            <a:spLocks noGrp="1"/>
          </p:cNvSpPr>
          <p:nvPr>
            <p:ph type="dt" sz="half" idx="36"/>
          </p:nvPr>
        </p:nvSpPr>
        <p:spPr/>
        <p:txBody>
          <a:bodyPr/>
          <a:lstStyle/>
          <a:p>
            <a:pPr>
              <a:lnSpc>
                <a:spcPct val="85000"/>
              </a:lnSpc>
            </a:pPr>
            <a:r>
              <a:rPr lang="en-US"/>
              <a:t>Presentation Title | Author | Date</a:t>
            </a:r>
            <a:endParaRPr lang="en-US" dirty="0"/>
          </a:p>
        </p:txBody>
      </p:sp>
      <p:sp>
        <p:nvSpPr>
          <p:cNvPr id="3" name="Footer Placeholder 2"/>
          <p:cNvSpPr>
            <a:spLocks noGrp="1"/>
          </p:cNvSpPr>
          <p:nvPr>
            <p:ph type="ftr" sz="quarter" idx="37"/>
          </p:nvPr>
        </p:nvSpPr>
        <p:spPr/>
        <p:txBody>
          <a:bodyPr/>
          <a:lstStyle/>
          <a:p>
            <a:r>
              <a:rPr lang="en-US"/>
              <a:t>© 2017 Capgemini. All rights reserved.</a:t>
            </a:r>
          </a:p>
        </p:txBody>
      </p:sp>
      <p:sp>
        <p:nvSpPr>
          <p:cNvPr id="4" name="Slide Number Placeholder 3"/>
          <p:cNvSpPr>
            <a:spLocks noGrp="1"/>
          </p:cNvSpPr>
          <p:nvPr>
            <p:ph type="sldNum" sz="quarter" idx="38"/>
          </p:nvPr>
        </p:nvSpPr>
        <p:spPr/>
        <p:txBody>
          <a:bodyPr/>
          <a:lstStyle/>
          <a:p>
            <a:pPr algn="r"/>
            <a:fld id="{DD205EFF-948D-4AF6-B54C-65639188FB5F}" type="slidenum">
              <a:rPr lang="en-US" smtClean="0"/>
              <a:pPr algn="r"/>
              <a:t>‹#›</a:t>
            </a:fld>
            <a:endParaRPr lang="en-US"/>
          </a:p>
        </p:txBody>
      </p:sp>
    </p:spTree>
    <p:extLst>
      <p:ext uri="{BB962C8B-B14F-4D97-AF65-F5344CB8AC3E}">
        <p14:creationId xmlns:p14="http://schemas.microsoft.com/office/powerpoint/2010/main" val="2772663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and Text2 (fixe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2"/>
            </p:custDataLst>
            <p:extLst>
              <p:ext uri="{D42A27DB-BD31-4B8C-83A1-F6EECF244321}">
                <p14:modId xmlns:p14="http://schemas.microsoft.com/office/powerpoint/2010/main" val="30905303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4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9" name="Graphic 8">
            <a:extLst>
              <a:ext uri="{FF2B5EF4-FFF2-40B4-BE49-F238E27FC236}">
                <a16:creationId xmlns:a16="http://schemas.microsoft.com/office/drawing/2014/main" id="{BEB011C7-5067-4A7D-A5A2-FB9132A5D7A3}"/>
              </a:ext>
            </a:extLst>
          </p:cNvPr>
          <p:cNvPicPr>
            <a:picLocks noChangeAspect="1"/>
          </p:cNvPicPr>
          <p:nvPr userDrawn="1"/>
        </p:nvPicPr>
        <p:blipFill>
          <a:blip r:embed="rId6">
            <a:extLst>
              <a:ext uri="{96DAC541-7B7A-43D3-8B79-37D633B846F1}">
                <asvg:svgBlip xmlns:asvg="http://schemas.microsoft.com/office/drawing/2016/SVG/main" r:embed="rId7"/>
              </a:ext>
            </a:extLst>
          </a:blip>
          <a:srcRect t="45009" r="3903"/>
          <a:stretch>
            <a:fillRect/>
          </a:stretch>
        </p:blipFill>
        <p:spPr>
          <a:xfrm rot="20633129">
            <a:off x="6623457" y="-854950"/>
            <a:ext cx="5712032" cy="3331781"/>
          </a:xfrm>
          <a:custGeom>
            <a:avLst/>
            <a:gdLst>
              <a:gd name="connsiteX0" fmla="*/ 0 w 6455155"/>
              <a:gd name="connsiteY0" fmla="*/ 0 h 3765238"/>
              <a:gd name="connsiteX1" fmla="*/ 6455155 w 6455155"/>
              <a:gd name="connsiteY1" fmla="*/ 1864957 h 3765238"/>
              <a:gd name="connsiteX2" fmla="*/ 5906145 w 6455155"/>
              <a:gd name="connsiteY2" fmla="*/ 3765238 h 3765238"/>
              <a:gd name="connsiteX3" fmla="*/ 2661149 w 6455155"/>
              <a:gd name="connsiteY3" fmla="*/ 3765238 h 3765238"/>
              <a:gd name="connsiteX4" fmla="*/ 0 w 6455155"/>
              <a:gd name="connsiteY4" fmla="*/ 2996406 h 3765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5155" h="3765238">
                <a:moveTo>
                  <a:pt x="0" y="0"/>
                </a:moveTo>
                <a:lnTo>
                  <a:pt x="6455155" y="1864957"/>
                </a:lnTo>
                <a:lnTo>
                  <a:pt x="5906145" y="3765238"/>
                </a:lnTo>
                <a:lnTo>
                  <a:pt x="2661149" y="3765238"/>
                </a:lnTo>
                <a:lnTo>
                  <a:pt x="0" y="2996406"/>
                </a:lnTo>
                <a:close/>
              </a:path>
            </a:pathLst>
          </a:custGeom>
        </p:spPr>
      </p:pic>
      <p:sp>
        <p:nvSpPr>
          <p:cNvPr id="14" name="Text Placeholder 7">
            <a:extLst>
              <a:ext uri="{FF2B5EF4-FFF2-40B4-BE49-F238E27FC236}">
                <a16:creationId xmlns:a16="http://schemas.microsoft.com/office/drawing/2014/main" id="{0BF72C50-3F98-41E6-A3C8-32663046C696}"/>
              </a:ext>
            </a:extLst>
          </p:cNvPr>
          <p:cNvSpPr>
            <a:spLocks noGrp="1"/>
          </p:cNvSpPr>
          <p:nvPr>
            <p:ph type="body" sz="quarter" idx="33" hasCustomPrompt="1"/>
          </p:nvPr>
        </p:nvSpPr>
        <p:spPr>
          <a:xfrm>
            <a:off x="7712546" y="251439"/>
            <a:ext cx="3594084" cy="953247"/>
          </a:xfrm>
          <a:prstGeom prst="rect">
            <a:avLst/>
          </a:prstGeom>
        </p:spPr>
        <p:txBody>
          <a:bodyPr>
            <a:noAutofit/>
          </a:bodyPr>
          <a:lstStyle>
            <a:lvl1pPr>
              <a:lnSpc>
                <a:spcPct val="100000"/>
              </a:lnSpc>
              <a:defRPr sz="1600" b="1">
                <a:solidFill>
                  <a:schemeClr val="bg1"/>
                </a:solidFill>
              </a:defRPr>
            </a:lvl1pPr>
            <a:lvl2pPr>
              <a:lnSpc>
                <a:spcPct val="100000"/>
              </a:lnSpc>
              <a:defRPr sz="1400"/>
            </a:lvl2pPr>
            <a:lvl3pPr>
              <a:lnSpc>
                <a:spcPct val="100000"/>
              </a:lnSpc>
              <a:defRPr sz="1400"/>
            </a:lvl3pPr>
            <a:lvl4pPr>
              <a:lnSpc>
                <a:spcPct val="100000"/>
              </a:lnSpc>
              <a:defRPr sz="1400"/>
            </a:lvl4pPr>
            <a:lvl5pPr>
              <a:lnSpc>
                <a:spcPct val="100000"/>
              </a:lnSpc>
              <a:defRPr sz="1200"/>
            </a:lvl5pPr>
          </a:lstStyle>
          <a:p>
            <a:pPr lvl="0"/>
            <a:r>
              <a:rPr lang="en-US" dirty="0"/>
              <a:t>Click to insert text</a:t>
            </a:r>
          </a:p>
        </p:txBody>
      </p:sp>
      <p:sp>
        <p:nvSpPr>
          <p:cNvPr id="17" name="Text Placeholder 7">
            <a:extLst>
              <a:ext uri="{FF2B5EF4-FFF2-40B4-BE49-F238E27FC236}">
                <a16:creationId xmlns:a16="http://schemas.microsoft.com/office/drawing/2014/main" id="{9228FC83-C11D-47F2-8BDE-B10D125E5E87}"/>
              </a:ext>
            </a:extLst>
          </p:cNvPr>
          <p:cNvSpPr>
            <a:spLocks noGrp="1"/>
          </p:cNvSpPr>
          <p:nvPr>
            <p:ph type="body" sz="quarter" idx="35" hasCustomPrompt="1"/>
          </p:nvPr>
        </p:nvSpPr>
        <p:spPr>
          <a:xfrm>
            <a:off x="417592" y="1430234"/>
            <a:ext cx="3008302" cy="5011014"/>
          </a:xfrm>
          <a:prstGeom prst="rect">
            <a:avLst/>
          </a:prstGeom>
        </p:spPr>
        <p:txBody>
          <a:bodyPr>
            <a:noAutofit/>
          </a:bodyPr>
          <a:lstStyle>
            <a:lvl1pPr>
              <a:lnSpc>
                <a:spcPts val="2200"/>
              </a:lnSpc>
              <a:defRPr sz="1800">
                <a:solidFill>
                  <a:schemeClr val="tx1"/>
                </a:solidFill>
              </a:defRPr>
            </a:lvl1pPr>
            <a:lvl2pPr marL="231775" indent="-227013">
              <a:lnSpc>
                <a:spcPts val="1800"/>
              </a:lnSpc>
              <a:defRPr sz="1600">
                <a:solidFill>
                  <a:schemeClr val="tx1"/>
                </a:solidFill>
              </a:defRPr>
            </a:lvl2pPr>
            <a:lvl3pPr marL="463550" indent="-231775">
              <a:lnSpc>
                <a:spcPts val="1600"/>
              </a:lnSpc>
              <a:defRPr sz="1400">
                <a:solidFill>
                  <a:schemeClr val="tx1"/>
                </a:solidFill>
              </a:defRPr>
            </a:lvl3pPr>
            <a:lvl4pPr marL="682625" indent="-219075">
              <a:lnSpc>
                <a:spcPts val="1400"/>
              </a:lnSpc>
              <a:defRPr sz="1200">
                <a:solidFill>
                  <a:schemeClr val="tx1"/>
                </a:solidFill>
              </a:defRPr>
            </a:lvl4pPr>
            <a:lvl5pPr>
              <a:lnSpc>
                <a:spcPct val="100000"/>
              </a:lnSpc>
              <a:defRPr sz="1200">
                <a:solidFill>
                  <a:schemeClr val="tx1"/>
                </a:solidFill>
              </a:defRPr>
            </a:lvl5pPr>
          </a:lstStyle>
          <a:p>
            <a:pPr lvl="0"/>
            <a:r>
              <a:rPr lang="en-US" dirty="0"/>
              <a:t>Click to insert text</a:t>
            </a:r>
          </a:p>
          <a:p>
            <a:pPr lvl="1"/>
            <a:r>
              <a:rPr lang="en-US" dirty="0"/>
              <a:t>Second level</a:t>
            </a:r>
          </a:p>
          <a:p>
            <a:pPr lvl="2"/>
            <a:r>
              <a:rPr lang="en-US" dirty="0"/>
              <a:t>Third level</a:t>
            </a:r>
          </a:p>
          <a:p>
            <a:pPr lvl="3"/>
            <a:r>
              <a:rPr lang="en-US" dirty="0"/>
              <a:t>Fourth level</a:t>
            </a:r>
          </a:p>
        </p:txBody>
      </p:sp>
      <p:pic>
        <p:nvPicPr>
          <p:cNvPr id="18" name="Graphic 4">
            <a:extLst>
              <a:ext uri="{FF2B5EF4-FFF2-40B4-BE49-F238E27FC236}">
                <a16:creationId xmlns:a16="http://schemas.microsoft.com/office/drawing/2014/main" id="{25EEA1D4-3AF7-42D7-AE97-AE404AECFAEB}"/>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l="81836" t="-4713" b="16530"/>
          <a:stretch/>
        </p:blipFill>
        <p:spPr>
          <a:xfrm>
            <a:off x="11547793" y="188640"/>
            <a:ext cx="424356" cy="459624"/>
          </a:xfrm>
          <a:prstGeom prst="rect">
            <a:avLst/>
          </a:prstGeom>
        </p:spPr>
      </p:pic>
      <p:sp>
        <p:nvSpPr>
          <p:cNvPr id="2" name="Date Placeholder 1"/>
          <p:cNvSpPr>
            <a:spLocks noGrp="1"/>
          </p:cNvSpPr>
          <p:nvPr>
            <p:ph type="dt" sz="half" idx="36"/>
          </p:nvPr>
        </p:nvSpPr>
        <p:spPr/>
        <p:txBody>
          <a:bodyPr/>
          <a:lstStyle/>
          <a:p>
            <a:pPr>
              <a:lnSpc>
                <a:spcPct val="85000"/>
              </a:lnSpc>
            </a:pPr>
            <a:r>
              <a:rPr lang="en-US"/>
              <a:t>Presentation Title | Author | Date</a:t>
            </a:r>
            <a:endParaRPr lang="en-US" dirty="0"/>
          </a:p>
        </p:txBody>
      </p:sp>
      <p:sp>
        <p:nvSpPr>
          <p:cNvPr id="4" name="Footer Placeholder 3"/>
          <p:cNvSpPr>
            <a:spLocks noGrp="1"/>
          </p:cNvSpPr>
          <p:nvPr>
            <p:ph type="ftr" sz="quarter" idx="37"/>
          </p:nvPr>
        </p:nvSpPr>
        <p:spPr/>
        <p:txBody>
          <a:bodyPr/>
          <a:lstStyle/>
          <a:p>
            <a:r>
              <a:rPr lang="en-US"/>
              <a:t>© 2017 Capgemini. All rights reserved.</a:t>
            </a:r>
          </a:p>
        </p:txBody>
      </p:sp>
      <p:sp>
        <p:nvSpPr>
          <p:cNvPr id="5" name="Slide Number Placeholder 4"/>
          <p:cNvSpPr>
            <a:spLocks noGrp="1"/>
          </p:cNvSpPr>
          <p:nvPr>
            <p:ph type="sldNum" sz="quarter" idx="38"/>
          </p:nvPr>
        </p:nvSpPr>
        <p:spPr/>
        <p:txBody>
          <a:bodyPr/>
          <a:lstStyle/>
          <a:p>
            <a:pPr algn="r"/>
            <a:fld id="{DD205EFF-948D-4AF6-B54C-65639188FB5F}" type="slidenum">
              <a:rPr lang="en-US" smtClean="0"/>
              <a:pPr algn="r"/>
              <a:t>‹#›</a:t>
            </a:fld>
            <a:endParaRPr lang="en-US"/>
          </a:p>
        </p:txBody>
      </p:sp>
      <p:cxnSp>
        <p:nvCxnSpPr>
          <p:cNvPr id="20"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1568760"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lstStyle/>
          <a:p>
            <a:r>
              <a:rPr lang="en-US"/>
              <a:t>Click to edit Master title style</a:t>
            </a:r>
            <a:endParaRPr lang="de-DE"/>
          </a:p>
        </p:txBody>
      </p:sp>
    </p:spTree>
    <p:extLst>
      <p:ext uri="{BB962C8B-B14F-4D97-AF65-F5344CB8AC3E}">
        <p14:creationId xmlns:p14="http://schemas.microsoft.com/office/powerpoint/2010/main" val="32318641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8484"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359976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with numbering,  subtitle and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9508"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7"/>
          <p:cNvSpPr/>
          <p:nvPr userDrawn="1"/>
        </p:nvSpPr>
        <p:spPr>
          <a:xfrm>
            <a:off x="0" y="0"/>
            <a:ext cx="919998" cy="428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10" name="Freeform 6"/>
          <p:cNvSpPr>
            <a:spLocks/>
          </p:cNvSpPr>
          <p:nvPr userDrawn="1"/>
        </p:nvSpPr>
        <p:spPr bwMode="auto">
          <a:xfrm>
            <a:off x="0" y="0"/>
            <a:ext cx="919998" cy="1146174"/>
          </a:xfrm>
          <a:custGeom>
            <a:avLst/>
            <a:gdLst/>
            <a:ahLst/>
            <a:cxnLst>
              <a:cxn ang="0">
                <a:pos x="1681" y="25"/>
              </a:cxn>
              <a:cxn ang="0">
                <a:pos x="1655" y="0"/>
              </a:cxn>
              <a:cxn ang="0">
                <a:pos x="22" y="0"/>
              </a:cxn>
              <a:cxn ang="0">
                <a:pos x="0" y="23"/>
              </a:cxn>
              <a:cxn ang="0">
                <a:pos x="0" y="2095"/>
              </a:cxn>
              <a:cxn ang="0">
                <a:pos x="336" y="2085"/>
              </a:cxn>
              <a:cxn ang="0">
                <a:pos x="682" y="2056"/>
              </a:cxn>
              <a:cxn ang="0">
                <a:pos x="897" y="2032"/>
              </a:cxn>
              <a:cxn ang="0">
                <a:pos x="1082" y="2005"/>
              </a:cxn>
              <a:cxn ang="0">
                <a:pos x="1332" y="1960"/>
              </a:cxn>
              <a:cxn ang="0">
                <a:pos x="1567" y="1911"/>
              </a:cxn>
              <a:cxn ang="0">
                <a:pos x="1680" y="1883"/>
              </a:cxn>
              <a:cxn ang="0">
                <a:pos x="1681" y="25"/>
              </a:cxn>
            </a:cxnLst>
            <a:rect l="0" t="0" r="r" b="b"/>
            <a:pathLst>
              <a:path w="1681" h="2095">
                <a:moveTo>
                  <a:pt x="1681" y="25"/>
                </a:moveTo>
                <a:cubicBezTo>
                  <a:pt x="1681" y="3"/>
                  <a:pt x="1675" y="0"/>
                  <a:pt x="1655" y="0"/>
                </a:cubicBezTo>
                <a:cubicBezTo>
                  <a:pt x="1111" y="1"/>
                  <a:pt x="567" y="1"/>
                  <a:pt x="22" y="0"/>
                </a:cubicBezTo>
                <a:cubicBezTo>
                  <a:pt x="5" y="0"/>
                  <a:pt x="0" y="3"/>
                  <a:pt x="0" y="23"/>
                </a:cubicBezTo>
                <a:cubicBezTo>
                  <a:pt x="0" y="713"/>
                  <a:pt x="0" y="1404"/>
                  <a:pt x="0" y="2095"/>
                </a:cubicBezTo>
                <a:cubicBezTo>
                  <a:pt x="112" y="2091"/>
                  <a:pt x="224" y="2088"/>
                  <a:pt x="336" y="2085"/>
                </a:cubicBezTo>
                <a:cubicBezTo>
                  <a:pt x="452" y="2081"/>
                  <a:pt x="567" y="2068"/>
                  <a:pt x="682" y="2056"/>
                </a:cubicBezTo>
                <a:cubicBezTo>
                  <a:pt x="754" y="2049"/>
                  <a:pt x="826" y="2045"/>
                  <a:pt x="897" y="2032"/>
                </a:cubicBezTo>
                <a:cubicBezTo>
                  <a:pt x="958" y="2020"/>
                  <a:pt x="1021" y="2018"/>
                  <a:pt x="1082" y="2005"/>
                </a:cubicBezTo>
                <a:cubicBezTo>
                  <a:pt x="1165" y="1989"/>
                  <a:pt x="1249" y="1977"/>
                  <a:pt x="1332" y="1960"/>
                </a:cubicBezTo>
                <a:cubicBezTo>
                  <a:pt x="1410" y="1945"/>
                  <a:pt x="1489" y="1928"/>
                  <a:pt x="1567" y="1911"/>
                </a:cubicBezTo>
                <a:cubicBezTo>
                  <a:pt x="1605" y="1904"/>
                  <a:pt x="1643" y="1895"/>
                  <a:pt x="1680" y="1883"/>
                </a:cubicBezTo>
                <a:cubicBezTo>
                  <a:pt x="1680" y="1263"/>
                  <a:pt x="1680" y="644"/>
                  <a:pt x="1681" y="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974872" y="0"/>
            <a:ext cx="10377711" cy="1104900"/>
          </a:xfrm>
        </p:spPr>
        <p:txBody>
          <a:bodyPr/>
          <a:lstStyle/>
          <a:p>
            <a:r>
              <a:rPr lang="en-US"/>
              <a:t>Click to edit Master title style</a:t>
            </a:r>
            <a:endParaRPr lang="en-GB" dirty="0"/>
          </a:p>
        </p:txBody>
      </p:sp>
      <p:sp>
        <p:nvSpPr>
          <p:cNvPr id="4" name="Text Placeholder 3"/>
          <p:cNvSpPr>
            <a:spLocks noGrp="1"/>
          </p:cNvSpPr>
          <p:nvPr>
            <p:ph type="body" sz="quarter" idx="10"/>
          </p:nvPr>
        </p:nvSpPr>
        <p:spPr>
          <a:xfrm>
            <a:off x="227348" y="1815351"/>
            <a:ext cx="11737303" cy="44662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Espace réservé du texte 4"/>
          <p:cNvSpPr>
            <a:spLocks noGrp="1"/>
          </p:cNvSpPr>
          <p:nvPr>
            <p:ph type="body" sz="quarter" idx="11" hasCustomPrompt="1"/>
          </p:nvPr>
        </p:nvSpPr>
        <p:spPr>
          <a:xfrm>
            <a:off x="974872" y="1148607"/>
            <a:ext cx="11001227" cy="504056"/>
          </a:xfrm>
          <a:prstGeom prst="rect">
            <a:avLst/>
          </a:prstGeom>
        </p:spPr>
        <p:txBody>
          <a:bodyPr/>
          <a:lstStyle>
            <a:lvl1pPr>
              <a:defRPr>
                <a:solidFill>
                  <a:schemeClr val="accent2"/>
                </a:solidFill>
              </a:defRPr>
            </a:lvl1pPr>
          </a:lstStyle>
          <a:p>
            <a:pPr lvl="0"/>
            <a:r>
              <a:rPr lang="en-US" dirty="0"/>
              <a:t>Click to edit Master subtitle styles</a:t>
            </a:r>
          </a:p>
        </p:txBody>
      </p:sp>
      <p:sp>
        <p:nvSpPr>
          <p:cNvPr id="17" name="Text Placeholder 16"/>
          <p:cNvSpPr>
            <a:spLocks noGrp="1"/>
          </p:cNvSpPr>
          <p:nvPr>
            <p:ph type="body" sz="quarter" idx="12" hasCustomPrompt="1"/>
          </p:nvPr>
        </p:nvSpPr>
        <p:spPr>
          <a:xfrm>
            <a:off x="0" y="48742"/>
            <a:ext cx="914400" cy="914400"/>
          </a:xfr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lang="en-GB" sz="400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a:t>
            </a:r>
            <a:endParaRPr lang="en-GB" dirty="0"/>
          </a:p>
        </p:txBody>
      </p:sp>
    </p:spTree>
    <p:extLst>
      <p:ext uri="{BB962C8B-B14F-4D97-AF65-F5344CB8AC3E}">
        <p14:creationId xmlns:p14="http://schemas.microsoft.com/office/powerpoint/2010/main" val="182787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4 (with image)">
    <p:bg>
      <p:bgPr>
        <a:solidFill>
          <a:schemeClr val="bg2"/>
        </a:solidFill>
        <a:effectLst/>
      </p:bgPr>
    </p:bg>
    <p:spTree>
      <p:nvGrpSpPr>
        <p:cNvPr id="1" name=""/>
        <p:cNvGrpSpPr/>
        <p:nvPr/>
      </p:nvGrpSpPr>
      <p:grpSpPr>
        <a:xfrm>
          <a:off x="0" y="0"/>
          <a:ext cx="0" cy="0"/>
          <a:chOff x="0" y="0"/>
          <a:chExt cx="0" cy="0"/>
        </a:xfrm>
      </p:grpSpPr>
      <p:pic>
        <p:nvPicPr>
          <p:cNvPr id="6" name="Graphic 9">
            <a:extLst>
              <a:ext uri="{FF2B5EF4-FFF2-40B4-BE49-F238E27FC236}">
                <a16:creationId xmlns:a16="http://schemas.microsoft.com/office/drawing/2014/main" id="{C3D2EC56-D17C-4A75-8178-C69397BC73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404813"/>
            <a:ext cx="2286000" cy="510013"/>
          </a:xfrm>
          <a:prstGeom prst="rect">
            <a:avLst/>
          </a:prstGeom>
        </p:spPr>
      </p:pic>
      <p:sp>
        <p:nvSpPr>
          <p:cNvPr id="10" name="Text Placeholder 13">
            <a:extLst>
              <a:ext uri="{FF2B5EF4-FFF2-40B4-BE49-F238E27FC236}">
                <a16:creationId xmlns:a16="http://schemas.microsoft.com/office/drawing/2014/main" id="{7D1DC75A-C7A4-44A4-B19C-D445335545B0}"/>
              </a:ext>
            </a:extLst>
          </p:cNvPr>
          <p:cNvSpPr>
            <a:spLocks noGrp="1"/>
          </p:cNvSpPr>
          <p:nvPr userDrawn="1">
            <p:ph type="body" sz="quarter" idx="11" hasCustomPrompt="1"/>
          </p:nvPr>
        </p:nvSpPr>
        <p:spPr>
          <a:xfrm>
            <a:off x="407988" y="3555553"/>
            <a:ext cx="5399980" cy="869950"/>
          </a:xfrm>
        </p:spPr>
        <p:txBody>
          <a:bodyPr lIns="0" tIns="0" rIns="0" bIns="0" anchor="b">
            <a:normAutofit/>
          </a:bodyPr>
          <a:lstStyle>
            <a:lvl1pPr>
              <a:lnSpc>
                <a:spcPts val="3000"/>
              </a:lnSpc>
              <a:defRPr sz="2600">
                <a:solidFill>
                  <a:schemeClr val="tx2"/>
                </a:solidFill>
              </a:defRPr>
            </a:lvl1pPr>
            <a:lvl2pPr>
              <a:defRPr sz="2400">
                <a:solidFill>
                  <a:schemeClr val="bg1"/>
                </a:solidFill>
              </a:defRPr>
            </a:lvl2pPr>
          </a:lstStyle>
          <a:p>
            <a:pPr lvl="0"/>
            <a:r>
              <a:rPr lang="en-US" dirty="0"/>
              <a:t>Click to insert title</a:t>
            </a:r>
            <a:endParaRPr lang="pt-PT" dirty="0"/>
          </a:p>
        </p:txBody>
      </p:sp>
      <p:sp>
        <p:nvSpPr>
          <p:cNvPr id="11" name="Text Placeholder 13">
            <a:extLst>
              <a:ext uri="{FF2B5EF4-FFF2-40B4-BE49-F238E27FC236}">
                <a16:creationId xmlns:a16="http://schemas.microsoft.com/office/drawing/2014/main" id="{563879A0-0979-491A-8758-371BB7AD935B}"/>
              </a:ext>
            </a:extLst>
          </p:cNvPr>
          <p:cNvSpPr>
            <a:spLocks noGrp="1"/>
          </p:cNvSpPr>
          <p:nvPr userDrawn="1">
            <p:ph type="body" sz="quarter" idx="12" hasCustomPrompt="1"/>
          </p:nvPr>
        </p:nvSpPr>
        <p:spPr>
          <a:xfrm>
            <a:off x="407988" y="4540515"/>
            <a:ext cx="5399980" cy="1196340"/>
          </a:xfrm>
        </p:spPr>
        <p:txBody>
          <a:bodyPr lIns="0" tIns="0" rIns="0" bIns="0">
            <a:normAutofit/>
          </a:bodyPr>
          <a:lstStyle>
            <a:lvl1pPr>
              <a:lnSpc>
                <a:spcPts val="1800"/>
              </a:lnSpc>
              <a:defRPr sz="1600">
                <a:solidFill>
                  <a:schemeClr val="accent2"/>
                </a:solidFill>
              </a:defRPr>
            </a:lvl1pPr>
            <a:lvl2pPr>
              <a:defRPr sz="1600">
                <a:solidFill>
                  <a:schemeClr val="bg1"/>
                </a:solidFill>
              </a:defRPr>
            </a:lvl2pPr>
          </a:lstStyle>
          <a:p>
            <a:pPr lvl="0"/>
            <a:r>
              <a:rPr lang="en-US" dirty="0"/>
              <a:t>Click to insert presenter, location, and date</a:t>
            </a:r>
            <a:endParaRPr lang="pt-PT" dirty="0"/>
          </a:p>
        </p:txBody>
      </p:sp>
      <p:sp>
        <p:nvSpPr>
          <p:cNvPr id="9" name="Freeform 8"/>
          <p:cNvSpPr>
            <a:spLocks/>
          </p:cNvSpPr>
          <p:nvPr userDrawn="1"/>
        </p:nvSpPr>
        <p:spPr bwMode="auto">
          <a:xfrm rot="16200000" flipH="1">
            <a:off x="6452111" y="-68077"/>
            <a:ext cx="5668785" cy="5804940"/>
          </a:xfrm>
          <a:custGeom>
            <a:avLst/>
            <a:gdLst>
              <a:gd name="connsiteX0" fmla="*/ 0 w 5668785"/>
              <a:gd name="connsiteY0" fmla="*/ 1025493 h 5804940"/>
              <a:gd name="connsiteX1" fmla="*/ 0 w 5668785"/>
              <a:gd name="connsiteY1" fmla="*/ 5780147 h 5804940"/>
              <a:gd name="connsiteX2" fmla="*/ 0 w 5668785"/>
              <a:gd name="connsiteY2" fmla="*/ 5804940 h 5804940"/>
              <a:gd name="connsiteX3" fmla="*/ 4356105 w 5668785"/>
              <a:gd name="connsiteY3" fmla="*/ 5804940 h 5804940"/>
              <a:gd name="connsiteX4" fmla="*/ 4387147 w 5668785"/>
              <a:gd name="connsiteY4" fmla="*/ 5753960 h 5804940"/>
              <a:gd name="connsiteX5" fmla="*/ 4144239 w 5668785"/>
              <a:gd name="connsiteY5" fmla="*/ 0 h 5804940"/>
              <a:gd name="connsiteX6" fmla="*/ 0 w 5668785"/>
              <a:gd name="connsiteY6" fmla="*/ 1025493 h 580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785" h="5804940">
                <a:moveTo>
                  <a:pt x="0" y="1025493"/>
                </a:moveTo>
                <a:cubicBezTo>
                  <a:pt x="0" y="3841436"/>
                  <a:pt x="0" y="5161410"/>
                  <a:pt x="0" y="5780147"/>
                </a:cubicBezTo>
                <a:lnTo>
                  <a:pt x="0" y="5804940"/>
                </a:lnTo>
                <a:lnTo>
                  <a:pt x="4356105" y="5804940"/>
                </a:lnTo>
                <a:lnTo>
                  <a:pt x="4387147" y="5753960"/>
                </a:lnTo>
                <a:cubicBezTo>
                  <a:pt x="6056693" y="2965876"/>
                  <a:pt x="6215804" y="1252733"/>
                  <a:pt x="4144239" y="0"/>
                </a:cubicBezTo>
                <a:cubicBezTo>
                  <a:pt x="1739338" y="1309612"/>
                  <a:pt x="572384" y="1318491"/>
                  <a:pt x="0" y="1025493"/>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612050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Content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7CE2609-37DA-4C4C-BF45-E56CE85AA41D}"/>
              </a:ext>
            </a:extLst>
          </p:cNvPr>
          <p:cNvSpPr>
            <a:spLocks noGrp="1"/>
          </p:cNvSpPr>
          <p:nvPr>
            <p:ph type="body" sz="quarter" idx="10"/>
          </p:nvPr>
        </p:nvSpPr>
        <p:spPr>
          <a:xfrm>
            <a:off x="227349" y="2205319"/>
            <a:ext cx="5341256"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7">
            <a:extLst>
              <a:ext uri="{FF2B5EF4-FFF2-40B4-BE49-F238E27FC236}">
                <a16:creationId xmlns:a16="http://schemas.microsoft.com/office/drawing/2014/main" id="{D8D7F005-BA7C-423E-87B0-6782D88233F6}"/>
              </a:ext>
            </a:extLst>
          </p:cNvPr>
          <p:cNvSpPr>
            <a:spLocks noGrp="1"/>
          </p:cNvSpPr>
          <p:nvPr>
            <p:ph type="body" sz="quarter" idx="12" hasCustomPrompt="1"/>
          </p:nvPr>
        </p:nvSpPr>
        <p:spPr>
          <a:xfrm>
            <a:off x="227349" y="1420989"/>
            <a:ext cx="5341256" cy="743987"/>
          </a:xfrm>
          <a:prstGeom prst="rect">
            <a:avLst/>
          </a:prstGeom>
        </p:spPr>
        <p:txBody>
          <a:bodyPr anchor="b"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sp>
        <p:nvSpPr>
          <p:cNvPr id="14" name="Text Placeholder 7">
            <a:extLst>
              <a:ext uri="{FF2B5EF4-FFF2-40B4-BE49-F238E27FC236}">
                <a16:creationId xmlns:a16="http://schemas.microsoft.com/office/drawing/2014/main" id="{47BDC0DA-1585-454D-9E74-41D2AFC0FEE5}"/>
              </a:ext>
            </a:extLst>
          </p:cNvPr>
          <p:cNvSpPr>
            <a:spLocks noGrp="1"/>
          </p:cNvSpPr>
          <p:nvPr>
            <p:ph type="body" sz="quarter" idx="13" hasCustomPrompt="1"/>
          </p:nvPr>
        </p:nvSpPr>
        <p:spPr>
          <a:xfrm>
            <a:off x="6474016" y="1420989"/>
            <a:ext cx="5341256" cy="743987"/>
          </a:xfrm>
          <a:prstGeom prst="rect">
            <a:avLst/>
          </a:prstGeom>
        </p:spPr>
        <p:txBody>
          <a:bodyPr anchor="b" anchorCtr="0">
            <a:noAutofit/>
          </a:bodyPr>
          <a:lstStyle>
            <a:lvl1pPr>
              <a:lnSpc>
                <a:spcPct val="100000"/>
              </a:lnSpc>
              <a:defRPr sz="1800" b="1">
                <a:solidFill>
                  <a:srgbClr val="12ABDB"/>
                </a:solidFill>
              </a:defRPr>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dirty="0"/>
              <a:t>Click to insert title</a:t>
            </a:r>
          </a:p>
        </p:txBody>
      </p:sp>
      <p:pic>
        <p:nvPicPr>
          <p:cNvPr id="10" name="Graphic 9">
            <a:extLst>
              <a:ext uri="{FF2B5EF4-FFF2-40B4-BE49-F238E27FC236}">
                <a16:creationId xmlns:a16="http://schemas.microsoft.com/office/drawing/2014/main" id="{DDCA2B41-0A1F-45C2-A74A-EB99E41096F1}"/>
              </a:ext>
            </a:extLst>
          </p:cNvPr>
          <p:cNvPicPr>
            <a:picLocks noChangeAspect="1"/>
          </p:cNvPicPr>
          <p:nvPr userDrawn="1"/>
        </p:nvPicPr>
        <p:blipFill rotWithShape="1">
          <a:blip r:embed="rId2" cstate="print">
            <a:extLst>
              <a:ext uri="{96DAC541-7B7A-43D3-8B79-37D633B846F1}">
                <asvg:svgBlip xmlns:asvg="http://schemas.microsoft.com/office/drawing/2016/SVG/main" r:embed="rId3"/>
              </a:ext>
            </a:extLst>
          </a:blip>
          <a:srcRect l="81836" t="-4713" b="16530"/>
          <a:stretch/>
        </p:blipFill>
        <p:spPr>
          <a:xfrm>
            <a:off x="11491419" y="164829"/>
            <a:ext cx="424356" cy="459624"/>
          </a:xfrm>
          <a:prstGeom prst="rect">
            <a:avLst/>
          </a:prstGeom>
        </p:spPr>
      </p:pic>
      <p:sp>
        <p:nvSpPr>
          <p:cNvPr id="2" name="Titre 1"/>
          <p:cNvSpPr>
            <a:spLocks noGrp="1"/>
          </p:cNvSpPr>
          <p:nvPr>
            <p:ph type="title"/>
          </p:nvPr>
        </p:nvSpPr>
        <p:spPr>
          <a:xfrm>
            <a:off x="227349" y="0"/>
            <a:ext cx="11125236" cy="1104900"/>
          </a:xfrm>
        </p:spPr>
        <p:txBody>
          <a:bodyPr/>
          <a:lstStyle/>
          <a:p>
            <a:r>
              <a:rPr lang="en-US"/>
              <a:t>Click to edit Master title style</a:t>
            </a:r>
            <a:endParaRPr lang="en-US" dirty="0"/>
          </a:p>
        </p:txBody>
      </p:sp>
      <p:sp>
        <p:nvSpPr>
          <p:cNvPr id="16" name="Text Placeholder 7">
            <a:extLst>
              <a:ext uri="{FF2B5EF4-FFF2-40B4-BE49-F238E27FC236}">
                <a16:creationId xmlns:a16="http://schemas.microsoft.com/office/drawing/2014/main" id="{27CE2609-37DA-4C4C-BF45-E56CE85AA41D}"/>
              </a:ext>
            </a:extLst>
          </p:cNvPr>
          <p:cNvSpPr>
            <a:spLocks noGrp="1"/>
          </p:cNvSpPr>
          <p:nvPr>
            <p:ph type="body" sz="quarter" idx="14"/>
          </p:nvPr>
        </p:nvSpPr>
        <p:spPr>
          <a:xfrm>
            <a:off x="6474016" y="2205319"/>
            <a:ext cx="5341256" cy="4076234"/>
          </a:xfrm>
          <a:prstGeom prst="rect">
            <a:avLst/>
          </a:prstGeom>
        </p:spPr>
        <p:txBody>
          <a:bodyPr>
            <a:no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600"/>
            </a:lvl3pPr>
            <a:lvl4pPr>
              <a:lnSpc>
                <a:spcPct val="100000"/>
              </a:lnSpc>
              <a:spcBef>
                <a:spcPts val="0"/>
              </a:spcBef>
              <a:defRPr sz="1600"/>
            </a:lvl4pPr>
            <a:lvl5pPr>
              <a:lnSpc>
                <a:spcPct val="100000"/>
              </a:lnSpc>
              <a:spcBef>
                <a:spcPts val="0"/>
              </a:spcBef>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49255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Single Profil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5F5AEA1-6A77-4676-B8B3-EF658F5F8430}"/>
              </a:ext>
            </a:extLst>
          </p:cNvPr>
          <p:cNvSpPr/>
          <p:nvPr userDrawn="1"/>
        </p:nvSpPr>
        <p:spPr>
          <a:xfrm flipV="1">
            <a:off x="1" y="0"/>
            <a:ext cx="5204012" cy="3119718"/>
          </a:xfrm>
          <a:custGeom>
            <a:avLst/>
            <a:gdLst>
              <a:gd name="connsiteX0" fmla="*/ 2836724 w 6262141"/>
              <a:gd name="connsiteY0" fmla="*/ 775 h 4159686"/>
              <a:gd name="connsiteX1" fmla="*/ 3822188 w 6262141"/>
              <a:gd name="connsiteY1" fmla="*/ 22965 h 4159686"/>
              <a:gd name="connsiteX2" fmla="*/ 5982756 w 6262141"/>
              <a:gd name="connsiteY2" fmla="*/ 3706589 h 4159686"/>
              <a:gd name="connsiteX3" fmla="*/ 6262141 w 6262141"/>
              <a:gd name="connsiteY3" fmla="*/ 4159686 h 4159686"/>
              <a:gd name="connsiteX4" fmla="*/ 0 w 6262141"/>
              <a:gd name="connsiteY4" fmla="*/ 4159686 h 4159686"/>
              <a:gd name="connsiteX5" fmla="*/ 0 w 6262141"/>
              <a:gd name="connsiteY5" fmla="*/ 3700458 h 4159686"/>
              <a:gd name="connsiteX6" fmla="*/ 0 w 6262141"/>
              <a:gd name="connsiteY6" fmla="*/ 3329154 h 4159686"/>
              <a:gd name="connsiteX7" fmla="*/ 0 w 6262141"/>
              <a:gd name="connsiteY7" fmla="*/ 2944589 h 4159686"/>
              <a:gd name="connsiteX8" fmla="*/ 0 w 6262141"/>
              <a:gd name="connsiteY8" fmla="*/ 2546533 h 4159686"/>
              <a:gd name="connsiteX9" fmla="*/ 0 w 6262141"/>
              <a:gd name="connsiteY9" fmla="*/ 2134752 h 4159686"/>
              <a:gd name="connsiteX10" fmla="*/ 0 w 6262141"/>
              <a:gd name="connsiteY10" fmla="*/ 1709014 h 4159686"/>
              <a:gd name="connsiteX11" fmla="*/ 0 w 6262141"/>
              <a:gd name="connsiteY11" fmla="*/ 1269085 h 4159686"/>
              <a:gd name="connsiteX12" fmla="*/ 0 w 6262141"/>
              <a:gd name="connsiteY12" fmla="*/ 814735 h 4159686"/>
              <a:gd name="connsiteX13" fmla="*/ 0 w 6262141"/>
              <a:gd name="connsiteY13" fmla="*/ 345728 h 4159686"/>
              <a:gd name="connsiteX14" fmla="*/ 2836724 w 6262141"/>
              <a:gd name="connsiteY14" fmla="*/ 775 h 4159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62141" h="4159686">
                <a:moveTo>
                  <a:pt x="2836724" y="775"/>
                </a:moveTo>
                <a:cubicBezTo>
                  <a:pt x="3163345" y="-2587"/>
                  <a:pt x="3492318" y="5034"/>
                  <a:pt x="3822188" y="22965"/>
                </a:cubicBezTo>
                <a:cubicBezTo>
                  <a:pt x="4104550" y="1058496"/>
                  <a:pt x="5095168" y="2317803"/>
                  <a:pt x="5982756" y="3706589"/>
                </a:cubicBezTo>
                <a:lnTo>
                  <a:pt x="6262141" y="4159686"/>
                </a:lnTo>
                <a:lnTo>
                  <a:pt x="0" y="4159686"/>
                </a:lnTo>
                <a:lnTo>
                  <a:pt x="0" y="3700458"/>
                </a:lnTo>
                <a:lnTo>
                  <a:pt x="0" y="3329154"/>
                </a:lnTo>
                <a:lnTo>
                  <a:pt x="0" y="2944589"/>
                </a:lnTo>
                <a:lnTo>
                  <a:pt x="0" y="2546533"/>
                </a:lnTo>
                <a:lnTo>
                  <a:pt x="0" y="2134752"/>
                </a:lnTo>
                <a:lnTo>
                  <a:pt x="0" y="1709014"/>
                </a:lnTo>
                <a:lnTo>
                  <a:pt x="0" y="1269085"/>
                </a:lnTo>
                <a:lnTo>
                  <a:pt x="0" y="814735"/>
                </a:lnTo>
                <a:lnTo>
                  <a:pt x="0" y="345728"/>
                </a:lnTo>
                <a:cubicBezTo>
                  <a:pt x="898178" y="119794"/>
                  <a:pt x="1856863" y="10862"/>
                  <a:pt x="2836724" y="775"/>
                </a:cubicBezTo>
                <a:close/>
              </a:path>
            </a:pathLst>
          </a:custGeom>
          <a:solidFill>
            <a:srgbClr val="12A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26" name="Text Placeholder 4">
            <a:extLst>
              <a:ext uri="{FF2B5EF4-FFF2-40B4-BE49-F238E27FC236}">
                <a16:creationId xmlns:a16="http://schemas.microsoft.com/office/drawing/2014/main" id="{7E551D69-F21D-4601-B4BD-97ECB52F39D6}"/>
              </a:ext>
            </a:extLst>
          </p:cNvPr>
          <p:cNvSpPr>
            <a:spLocks noGrp="1"/>
          </p:cNvSpPr>
          <p:nvPr>
            <p:ph type="body" sz="quarter" idx="14" hasCustomPrompt="1"/>
          </p:nvPr>
        </p:nvSpPr>
        <p:spPr>
          <a:xfrm>
            <a:off x="783129" y="5367326"/>
            <a:ext cx="3296647" cy="331986"/>
          </a:xfrm>
          <a:prstGeom prst="rect">
            <a:avLst/>
          </a:prstGeom>
          <a:noFill/>
        </p:spPr>
        <p:txBody>
          <a:bodyPr anchor="ctr">
            <a:noAutofit/>
          </a:bodyPr>
          <a:lstStyle>
            <a:lvl1pPr algn="l">
              <a:defRPr sz="1600" b="1">
                <a:solidFill>
                  <a:schemeClr val="accent2"/>
                </a:solidFill>
              </a:defRPr>
            </a:lvl1pPr>
            <a:lvl2pPr>
              <a:defRPr sz="1400"/>
            </a:lvl2pPr>
            <a:lvl3pPr>
              <a:defRPr sz="1200"/>
            </a:lvl3pPr>
            <a:lvl4pPr>
              <a:defRPr sz="1100"/>
            </a:lvl4pPr>
            <a:lvl5pPr>
              <a:defRPr sz="1100"/>
            </a:lvl5pPr>
          </a:lstStyle>
          <a:p>
            <a:pPr lvl="0"/>
            <a:r>
              <a:rPr lang="en-US" dirty="0"/>
              <a:t>Insert education </a:t>
            </a:r>
          </a:p>
        </p:txBody>
      </p:sp>
      <p:sp>
        <p:nvSpPr>
          <p:cNvPr id="23" name="Text Placeholder 4">
            <a:extLst>
              <a:ext uri="{FF2B5EF4-FFF2-40B4-BE49-F238E27FC236}">
                <a16:creationId xmlns:a16="http://schemas.microsoft.com/office/drawing/2014/main" id="{BC359575-5CC3-4B2F-91E7-19D6A150BE7B}"/>
              </a:ext>
            </a:extLst>
          </p:cNvPr>
          <p:cNvSpPr>
            <a:spLocks noGrp="1"/>
          </p:cNvSpPr>
          <p:nvPr>
            <p:ph type="body" sz="quarter" idx="13" hasCustomPrompt="1"/>
          </p:nvPr>
        </p:nvSpPr>
        <p:spPr>
          <a:xfrm>
            <a:off x="783129" y="4005250"/>
            <a:ext cx="3296647" cy="412363"/>
          </a:xfrm>
          <a:prstGeom prst="rect">
            <a:avLst/>
          </a:prstGeom>
          <a:noFill/>
        </p:spPr>
        <p:txBody>
          <a:bodyPr anchor="ctr">
            <a:noAutofit/>
          </a:bodyPr>
          <a:lstStyle>
            <a:lvl1pPr algn="l">
              <a:defRPr sz="2000" b="1">
                <a:solidFill>
                  <a:schemeClr val="accent2"/>
                </a:solidFill>
              </a:defRPr>
            </a:lvl1pPr>
            <a:lvl2pPr>
              <a:defRPr sz="1400"/>
            </a:lvl2pPr>
            <a:lvl3pPr>
              <a:defRPr sz="1200"/>
            </a:lvl3pPr>
            <a:lvl4pPr>
              <a:defRPr sz="1100"/>
            </a:lvl4pPr>
            <a:lvl5pPr>
              <a:defRPr sz="1100"/>
            </a:lvl5pPr>
          </a:lstStyle>
          <a:p>
            <a:pPr lvl="0"/>
            <a:r>
              <a:rPr lang="en-US" dirty="0"/>
              <a:t>Insert Name</a:t>
            </a:r>
          </a:p>
        </p:txBody>
      </p:sp>
      <p:sp>
        <p:nvSpPr>
          <p:cNvPr id="24" name="Text Placeholder 7">
            <a:extLst>
              <a:ext uri="{FF2B5EF4-FFF2-40B4-BE49-F238E27FC236}">
                <a16:creationId xmlns:a16="http://schemas.microsoft.com/office/drawing/2014/main" id="{53745724-67BB-4475-9660-FEEE12268615}"/>
              </a:ext>
            </a:extLst>
          </p:cNvPr>
          <p:cNvSpPr>
            <a:spLocks noGrp="1"/>
          </p:cNvSpPr>
          <p:nvPr>
            <p:ph type="body" sz="quarter" idx="10" hasCustomPrompt="1"/>
          </p:nvPr>
        </p:nvSpPr>
        <p:spPr>
          <a:xfrm>
            <a:off x="782081" y="4432997"/>
            <a:ext cx="3304144" cy="894840"/>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27" name="Text Placeholder 7">
            <a:extLst>
              <a:ext uri="{FF2B5EF4-FFF2-40B4-BE49-F238E27FC236}">
                <a16:creationId xmlns:a16="http://schemas.microsoft.com/office/drawing/2014/main" id="{C78431F2-3F85-4748-A6BC-A08250A6D354}"/>
              </a:ext>
            </a:extLst>
          </p:cNvPr>
          <p:cNvSpPr>
            <a:spLocks noGrp="1"/>
          </p:cNvSpPr>
          <p:nvPr>
            <p:ph type="body" sz="quarter" idx="15" hasCustomPrompt="1"/>
          </p:nvPr>
        </p:nvSpPr>
        <p:spPr>
          <a:xfrm>
            <a:off x="782081" y="5690297"/>
            <a:ext cx="3297695" cy="713864"/>
          </a:xfrm>
          <a:prstGeom prst="rect">
            <a:avLst/>
          </a:prstGeom>
        </p:spPr>
        <p:txBody>
          <a:bodyPr>
            <a:noAutofit/>
          </a:bodyPr>
          <a:lstStyle>
            <a:lvl1pPr>
              <a:lnSpc>
                <a:spcPct val="100000"/>
              </a:lnSpc>
              <a:defRPr sz="1400">
                <a:solidFill>
                  <a:schemeClr val="tx1"/>
                </a:solidFill>
              </a:defRPr>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dirty="0"/>
              <a:t>Insert text</a:t>
            </a:r>
          </a:p>
        </p:txBody>
      </p:sp>
      <p:sp>
        <p:nvSpPr>
          <p:cNvPr id="13" name="Oval 20">
            <a:extLst>
              <a:ext uri="{FF2B5EF4-FFF2-40B4-BE49-F238E27FC236}">
                <a16:creationId xmlns:a16="http://schemas.microsoft.com/office/drawing/2014/main" id="{1EFB3510-D39A-47CF-8191-109DDF9E53D5}"/>
              </a:ext>
            </a:extLst>
          </p:cNvPr>
          <p:cNvSpPr/>
          <p:nvPr userDrawn="1"/>
        </p:nvSpPr>
        <p:spPr>
          <a:xfrm>
            <a:off x="1381192" y="1337534"/>
            <a:ext cx="2609222" cy="2465696"/>
          </a:xfrm>
          <a:custGeom>
            <a:avLst/>
            <a:gdLst>
              <a:gd name="connsiteX0" fmla="*/ 0 w 3314251"/>
              <a:gd name="connsiteY0" fmla="*/ 1564410 h 3128820"/>
              <a:gd name="connsiteX1" fmla="*/ 1657126 w 3314251"/>
              <a:gd name="connsiteY1" fmla="*/ 0 h 3128820"/>
              <a:gd name="connsiteX2" fmla="*/ 3314252 w 3314251"/>
              <a:gd name="connsiteY2" fmla="*/ 1564410 h 3128820"/>
              <a:gd name="connsiteX3" fmla="*/ 1657126 w 3314251"/>
              <a:gd name="connsiteY3" fmla="*/ 3128820 h 3128820"/>
              <a:gd name="connsiteX4" fmla="*/ 0 w 3314251"/>
              <a:gd name="connsiteY4" fmla="*/ 1564410 h 3128820"/>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5821 h 3130231"/>
              <a:gd name="connsiteX1" fmla="*/ 1657126 w 3314252"/>
              <a:gd name="connsiteY1" fmla="*/ 1411 h 3130231"/>
              <a:gd name="connsiteX2" fmla="*/ 3314252 w 3314252"/>
              <a:gd name="connsiteY2" fmla="*/ 1565821 h 3130231"/>
              <a:gd name="connsiteX3" fmla="*/ 1657126 w 3314252"/>
              <a:gd name="connsiteY3" fmla="*/ 3130231 h 3130231"/>
              <a:gd name="connsiteX4" fmla="*/ 0 w 3314252"/>
              <a:gd name="connsiteY4" fmla="*/ 1565821 h 3130231"/>
              <a:gd name="connsiteX0" fmla="*/ 0 w 3314252"/>
              <a:gd name="connsiteY0" fmla="*/ 1567937 h 3132347"/>
              <a:gd name="connsiteX1" fmla="*/ 1657126 w 3314252"/>
              <a:gd name="connsiteY1" fmla="*/ 3527 h 3132347"/>
              <a:gd name="connsiteX2" fmla="*/ 3314252 w 3314252"/>
              <a:gd name="connsiteY2" fmla="*/ 1567937 h 3132347"/>
              <a:gd name="connsiteX3" fmla="*/ 1657126 w 3314252"/>
              <a:gd name="connsiteY3" fmla="*/ 3132347 h 3132347"/>
              <a:gd name="connsiteX4" fmla="*/ 0 w 3314252"/>
              <a:gd name="connsiteY4" fmla="*/ 1567937 h 3132347"/>
              <a:gd name="connsiteX0" fmla="*/ 0 w 3314252"/>
              <a:gd name="connsiteY0" fmla="*/ 1564505 h 3128915"/>
              <a:gd name="connsiteX1" fmla="*/ 1657126 w 3314252"/>
              <a:gd name="connsiteY1" fmla="*/ 95 h 3128915"/>
              <a:gd name="connsiteX2" fmla="*/ 3314252 w 3314252"/>
              <a:gd name="connsiteY2" fmla="*/ 1564505 h 3128915"/>
              <a:gd name="connsiteX3" fmla="*/ 1657126 w 3314252"/>
              <a:gd name="connsiteY3" fmla="*/ 3128915 h 3128915"/>
              <a:gd name="connsiteX4" fmla="*/ 0 w 3314252"/>
              <a:gd name="connsiteY4" fmla="*/ 1564505 h 3128915"/>
              <a:gd name="connsiteX0" fmla="*/ 0 w 3314252"/>
              <a:gd name="connsiteY0" fmla="*/ 1565503 h 3129913"/>
              <a:gd name="connsiteX1" fmla="*/ 1657126 w 3314252"/>
              <a:gd name="connsiteY1" fmla="*/ 1093 h 3129913"/>
              <a:gd name="connsiteX2" fmla="*/ 3314252 w 3314252"/>
              <a:gd name="connsiteY2" fmla="*/ 1565503 h 3129913"/>
              <a:gd name="connsiteX3" fmla="*/ 1657126 w 3314252"/>
              <a:gd name="connsiteY3" fmla="*/ 3129913 h 3129913"/>
              <a:gd name="connsiteX4" fmla="*/ 0 w 3314252"/>
              <a:gd name="connsiteY4" fmla="*/ 1565503 h 3129913"/>
              <a:gd name="connsiteX0" fmla="*/ 0 w 3314252"/>
              <a:gd name="connsiteY0" fmla="*/ 1564410 h 3128820"/>
              <a:gd name="connsiteX1" fmla="*/ 1657126 w 3314252"/>
              <a:gd name="connsiteY1" fmla="*/ 0 h 3128820"/>
              <a:gd name="connsiteX2" fmla="*/ 3314252 w 3314252"/>
              <a:gd name="connsiteY2" fmla="*/ 1564410 h 3128820"/>
              <a:gd name="connsiteX3" fmla="*/ 1657126 w 3314252"/>
              <a:gd name="connsiteY3" fmla="*/ 3128820 h 3128820"/>
              <a:gd name="connsiteX4" fmla="*/ 0 w 3314252"/>
              <a:gd name="connsiteY4" fmla="*/ 1564410 h 3128820"/>
              <a:gd name="connsiteX0" fmla="*/ 0 w 3314252"/>
              <a:gd name="connsiteY0" fmla="*/ 1564433 h 3128843"/>
              <a:gd name="connsiteX1" fmla="*/ 1657126 w 3314252"/>
              <a:gd name="connsiteY1" fmla="*/ 23 h 3128843"/>
              <a:gd name="connsiteX2" fmla="*/ 3314252 w 3314252"/>
              <a:gd name="connsiteY2" fmla="*/ 1564433 h 3128843"/>
              <a:gd name="connsiteX3" fmla="*/ 1657126 w 3314252"/>
              <a:gd name="connsiteY3" fmla="*/ 3128843 h 3128843"/>
              <a:gd name="connsiteX4" fmla="*/ 0 w 3314252"/>
              <a:gd name="connsiteY4" fmla="*/ 1564433 h 3128843"/>
              <a:gd name="connsiteX0" fmla="*/ 0 w 3314252"/>
              <a:gd name="connsiteY0" fmla="*/ 1564433 h 3129053"/>
              <a:gd name="connsiteX1" fmla="*/ 1657126 w 3314252"/>
              <a:gd name="connsiteY1" fmla="*/ 23 h 3129053"/>
              <a:gd name="connsiteX2" fmla="*/ 3314252 w 3314252"/>
              <a:gd name="connsiteY2" fmla="*/ 1564433 h 3129053"/>
              <a:gd name="connsiteX3" fmla="*/ 1657126 w 3314252"/>
              <a:gd name="connsiteY3" fmla="*/ 3128843 h 3129053"/>
              <a:gd name="connsiteX4" fmla="*/ 0 w 3314252"/>
              <a:gd name="connsiteY4" fmla="*/ 1564433 h 3129053"/>
              <a:gd name="connsiteX0" fmla="*/ 0 w 3314252"/>
              <a:gd name="connsiteY0" fmla="*/ 1564433 h 3131880"/>
              <a:gd name="connsiteX1" fmla="*/ 1657126 w 3314252"/>
              <a:gd name="connsiteY1" fmla="*/ 23 h 3131880"/>
              <a:gd name="connsiteX2" fmla="*/ 3314252 w 3314252"/>
              <a:gd name="connsiteY2" fmla="*/ 1564433 h 3131880"/>
              <a:gd name="connsiteX3" fmla="*/ 1657126 w 3314252"/>
              <a:gd name="connsiteY3" fmla="*/ 3128843 h 3131880"/>
              <a:gd name="connsiteX4" fmla="*/ 0 w 3314252"/>
              <a:gd name="connsiteY4" fmla="*/ 1564433 h 3131880"/>
              <a:gd name="connsiteX0" fmla="*/ 0 w 3314252"/>
              <a:gd name="connsiteY0" fmla="*/ 1564433 h 3131423"/>
              <a:gd name="connsiteX1" fmla="*/ 1657126 w 3314252"/>
              <a:gd name="connsiteY1" fmla="*/ 23 h 3131423"/>
              <a:gd name="connsiteX2" fmla="*/ 3314252 w 3314252"/>
              <a:gd name="connsiteY2" fmla="*/ 1564433 h 3131423"/>
              <a:gd name="connsiteX3" fmla="*/ 1657126 w 3314252"/>
              <a:gd name="connsiteY3" fmla="*/ 3128843 h 3131423"/>
              <a:gd name="connsiteX4" fmla="*/ 0 w 3314252"/>
              <a:gd name="connsiteY4" fmla="*/ 1564433 h 3131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252" h="3131423">
                <a:moveTo>
                  <a:pt x="0" y="1564433"/>
                </a:moveTo>
                <a:cubicBezTo>
                  <a:pt x="0" y="700433"/>
                  <a:pt x="775256" y="19074"/>
                  <a:pt x="1657126" y="23"/>
                </a:cubicBezTo>
                <a:cubicBezTo>
                  <a:pt x="2639009" y="-4740"/>
                  <a:pt x="3314252" y="700433"/>
                  <a:pt x="3314252" y="1564433"/>
                </a:cubicBezTo>
                <a:cubicBezTo>
                  <a:pt x="3314252" y="2428433"/>
                  <a:pt x="2367543" y="3071694"/>
                  <a:pt x="1657126" y="3128843"/>
                </a:cubicBezTo>
                <a:cubicBezTo>
                  <a:pt x="665721" y="3181230"/>
                  <a:pt x="0" y="2428433"/>
                  <a:pt x="0" y="1564433"/>
                </a:cubicBezTo>
                <a:close/>
              </a:path>
            </a:pathLst>
          </a:custGeom>
          <a:solidFill>
            <a:srgbClr val="95E6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292" name="AutoShape 4"/>
          <p:cNvSpPr>
            <a:spLocks noChangeAspect="1" noChangeArrowheads="1" noTextEdit="1"/>
          </p:cNvSpPr>
          <p:nvPr userDrawn="1"/>
        </p:nvSpPr>
        <p:spPr bwMode="auto">
          <a:xfrm>
            <a:off x="-7302500" y="2698750"/>
            <a:ext cx="6261100" cy="4159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771191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ntent &amp; Headin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 y="1"/>
          <a:ext cx="180999" cy="143985"/>
        </p:xfrm>
        <a:graphic>
          <a:graphicData uri="http://schemas.openxmlformats.org/presentationml/2006/ole">
            <mc:AlternateContent xmlns:mc="http://schemas.openxmlformats.org/markup-compatibility/2006">
              <mc:Choice xmlns:v="urn:schemas-microsoft-com:vml" Requires="v">
                <p:oleObj spid="_x0000_s27680" name="think-cell Slide" r:id="rId6" imgW="360" imgH="360" progId="">
                  <p:embed/>
                </p:oleObj>
              </mc:Choice>
              <mc:Fallback>
                <p:oleObj name="think-cell Slide" r:id="rId6" imgW="360" imgH="360" progId="">
                  <p:embed/>
                  <p:pic>
                    <p:nvPicPr>
                      <p:cNvPr id="4" name="Object 3"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
                        <a:ext cx="180999" cy="1439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ontent Placeholder 2"/>
          <p:cNvSpPr>
            <a:spLocks noGrp="1"/>
          </p:cNvSpPr>
          <p:nvPr>
            <p:ph idx="1"/>
            <p:custDataLst>
              <p:tags r:id="rId3"/>
            </p:custDataLst>
          </p:nvPr>
        </p:nvSpPr>
        <p:spPr>
          <a:xfrm>
            <a:off x="420077" y="1828801"/>
            <a:ext cx="11351848" cy="4438649"/>
          </a:xfrm>
        </p:spPr>
        <p:txBody>
          <a:bodyPr/>
          <a:lstStyle>
            <a:lvl1pPr>
              <a:defRPr b="0"/>
            </a:lvl1pPr>
            <a:lvl2pPr marL="519488" indent="-254334">
              <a:defRPr/>
            </a:lvl2pPr>
            <a:lvl3pPr>
              <a:defRPr/>
            </a:lvl3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8" name="Espace réservé du texte 7"/>
          <p:cNvSpPr>
            <a:spLocks noGrp="1"/>
          </p:cNvSpPr>
          <p:nvPr>
            <p:ph type="body" sz="quarter" idx="11"/>
            <p:custDataLst>
              <p:tags r:id="rId4"/>
            </p:custDataLst>
          </p:nvPr>
        </p:nvSpPr>
        <p:spPr>
          <a:xfrm>
            <a:off x="420077" y="1255713"/>
            <a:ext cx="11351848" cy="548640"/>
          </a:xfrm>
        </p:spPr>
        <p:txBody>
          <a:bodyPr/>
          <a:lstStyle>
            <a:lvl1pPr marL="0" indent="0">
              <a:buNone/>
              <a:defRPr sz="2267" b="1">
                <a:solidFill>
                  <a:srgbClr val="E47E1A"/>
                </a:solidFill>
              </a:defRPr>
            </a:lvl1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0852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5 (Image placeholder)">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25D6B527-14EF-4F30-9C9C-691EC4327EE7}"/>
              </a:ext>
            </a:extLst>
          </p:cNvPr>
          <p:cNvSpPr>
            <a:spLocks noGrp="1"/>
          </p:cNvSpPr>
          <p:nvPr>
            <p:ph type="pic" sz="quarter" idx="10"/>
          </p:nvPr>
        </p:nvSpPr>
        <p:spPr>
          <a:xfrm>
            <a:off x="4298310" y="-1588"/>
            <a:ext cx="7893690" cy="6859588"/>
          </a:xfrm>
          <a:solidFill>
            <a:schemeClr val="bg2">
              <a:lumMod val="90000"/>
            </a:schemeClr>
          </a:solidFill>
        </p:spPr>
        <p:txBody>
          <a:bodyPr anchor="ctr"/>
          <a:lstStyle>
            <a:lvl1pPr algn="ctr">
              <a:defRPr/>
            </a:lvl1pPr>
          </a:lstStyle>
          <a:p>
            <a:r>
              <a:rPr lang="en-US"/>
              <a:t>Click icon to add picture</a:t>
            </a:r>
            <a:endParaRPr lang="pt-PT" dirty="0"/>
          </a:p>
        </p:txBody>
      </p:sp>
      <p:sp>
        <p:nvSpPr>
          <p:cNvPr id="14" name="Text Placeholder 13">
            <a:extLst>
              <a:ext uri="{FF2B5EF4-FFF2-40B4-BE49-F238E27FC236}">
                <a16:creationId xmlns:a16="http://schemas.microsoft.com/office/drawing/2014/main" id="{B83CBA49-BBF9-4CF0-9E0B-FF67BA149660}"/>
              </a:ext>
            </a:extLst>
          </p:cNvPr>
          <p:cNvSpPr>
            <a:spLocks noGrp="1"/>
          </p:cNvSpPr>
          <p:nvPr>
            <p:ph type="body" sz="quarter" idx="11" hasCustomPrompt="1"/>
          </p:nvPr>
        </p:nvSpPr>
        <p:spPr>
          <a:xfrm>
            <a:off x="407988" y="3068960"/>
            <a:ext cx="3671732" cy="863600"/>
          </a:xfrm>
        </p:spPr>
        <p:txBody>
          <a:bodyPr lIns="0" tIns="0" rIns="0" bIns="0" anchor="b">
            <a:normAutofit/>
          </a:bodyPr>
          <a:lstStyle>
            <a:lvl1pPr>
              <a:lnSpc>
                <a:spcPts val="3000"/>
              </a:lnSpc>
              <a:defRPr sz="2600">
                <a:solidFill>
                  <a:srgbClr val="0070AD"/>
                </a:solidFill>
              </a:defRPr>
            </a:lvl1pPr>
            <a:lvl2pPr>
              <a:defRPr sz="2400">
                <a:solidFill>
                  <a:srgbClr val="0070AD"/>
                </a:solidFill>
              </a:defRPr>
            </a:lvl2pPr>
          </a:lstStyle>
          <a:p>
            <a:pPr lvl="0"/>
            <a:r>
              <a:rPr lang="en-US" dirty="0"/>
              <a:t>Click to insert title</a:t>
            </a:r>
            <a:endParaRPr lang="pt-PT" dirty="0"/>
          </a:p>
        </p:txBody>
      </p:sp>
      <p:sp>
        <p:nvSpPr>
          <p:cNvPr id="15" name="Text Placeholder 13">
            <a:extLst>
              <a:ext uri="{FF2B5EF4-FFF2-40B4-BE49-F238E27FC236}">
                <a16:creationId xmlns:a16="http://schemas.microsoft.com/office/drawing/2014/main" id="{F4C94DDB-5E07-4F17-ABAA-3E9C5E8683A1}"/>
              </a:ext>
            </a:extLst>
          </p:cNvPr>
          <p:cNvSpPr>
            <a:spLocks noGrp="1"/>
          </p:cNvSpPr>
          <p:nvPr>
            <p:ph type="body" sz="quarter" idx="12" hasCustomPrompt="1"/>
          </p:nvPr>
        </p:nvSpPr>
        <p:spPr>
          <a:xfrm>
            <a:off x="407988" y="4040163"/>
            <a:ext cx="3671732" cy="1189037"/>
          </a:xfrm>
        </p:spPr>
        <p:txBody>
          <a:bodyPr lIns="0" tIns="0" rIns="0" bIns="0">
            <a:normAutofit/>
          </a:bodyPr>
          <a:lstStyle>
            <a:lvl1pPr>
              <a:lnSpc>
                <a:spcPts val="1800"/>
              </a:lnSpc>
              <a:defRPr sz="1600">
                <a:solidFill>
                  <a:srgbClr val="0070AD"/>
                </a:solidFill>
              </a:defRPr>
            </a:lvl1pPr>
            <a:lvl2pPr>
              <a:defRPr sz="1600">
                <a:solidFill>
                  <a:srgbClr val="0070AD"/>
                </a:solidFill>
              </a:defRPr>
            </a:lvl2pPr>
          </a:lstStyle>
          <a:p>
            <a:pPr lvl="0"/>
            <a:r>
              <a:rPr lang="en-US" dirty="0"/>
              <a:t>Click to insert presenter, location, and date</a:t>
            </a:r>
            <a:endParaRPr lang="pt-PT" dirty="0"/>
          </a:p>
        </p:txBody>
      </p:sp>
      <p:pic>
        <p:nvPicPr>
          <p:cNvPr id="5" name="Graphic 9">
            <a:extLst>
              <a:ext uri="{FF2B5EF4-FFF2-40B4-BE49-F238E27FC236}">
                <a16:creationId xmlns:a16="http://schemas.microsoft.com/office/drawing/2014/main" id="{C3D2EC56-D17C-4A75-8178-C69397BC73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8" y="404813"/>
            <a:ext cx="2286000" cy="510013"/>
          </a:xfrm>
          <a:prstGeom prst="rect">
            <a:avLst/>
          </a:prstGeom>
        </p:spPr>
      </p:pic>
    </p:spTree>
    <p:extLst>
      <p:ext uri="{BB962C8B-B14F-4D97-AF65-F5344CB8AC3E}">
        <p14:creationId xmlns:p14="http://schemas.microsoft.com/office/powerpoint/2010/main" val="262794024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634" userDrawn="1">
          <p15:clr>
            <a:srgbClr val="FBAE40"/>
          </p15:clr>
        </p15:guide>
        <p15:guide id="3" pos="7219" userDrawn="1">
          <p15:clr>
            <a:srgbClr val="FBAE40"/>
          </p15:clr>
        </p15:guide>
        <p15:guide id="4" orient="horz" pos="2614" userDrawn="1">
          <p15:clr>
            <a:srgbClr val="FBAE40"/>
          </p15:clr>
        </p15:guide>
        <p15:guide id="5" orient="horz" pos="3203" userDrawn="1">
          <p15:clr>
            <a:srgbClr val="FBAE40"/>
          </p15:clr>
        </p15:guide>
        <p15:guide id="6" orient="horz" pos="39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icture placeholder before form">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userDrawn="1">
            <p:custDataLst>
              <p:tags r:id="rId2"/>
            </p:custDataLst>
            <p:extLst>
              <p:ext uri="{D42A27DB-BD31-4B8C-83A1-F6EECF244321}">
                <p14:modId xmlns:p14="http://schemas.microsoft.com/office/powerpoint/2010/main" val="11570713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9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1" name="Freeform 5"/>
          <p:cNvSpPr>
            <a:spLocks/>
          </p:cNvSpPr>
          <p:nvPr userDrawn="1"/>
        </p:nvSpPr>
        <p:spPr bwMode="auto">
          <a:xfrm>
            <a:off x="1" y="2276840"/>
            <a:ext cx="5476802" cy="4581160"/>
          </a:xfrm>
          <a:custGeom>
            <a:avLst/>
            <a:gdLst>
              <a:gd name="T0" fmla="*/ 2024 w 2024"/>
              <a:gd name="T1" fmla="*/ 781 h 1692"/>
              <a:gd name="T2" fmla="*/ 2024 w 2024"/>
              <a:gd name="T3" fmla="*/ 881 h 1692"/>
              <a:gd name="T4" fmla="*/ 2018 w 2024"/>
              <a:gd name="T5" fmla="*/ 950 h 1692"/>
              <a:gd name="T6" fmla="*/ 1937 w 2024"/>
              <a:gd name="T7" fmla="*/ 1296 h 1692"/>
              <a:gd name="T8" fmla="*/ 1776 w 2024"/>
              <a:gd name="T9" fmla="*/ 1675 h 1692"/>
              <a:gd name="T10" fmla="*/ 1747 w 2024"/>
              <a:gd name="T11" fmla="*/ 1692 h 1692"/>
              <a:gd name="T12" fmla="*/ 16 w 2024"/>
              <a:gd name="T13" fmla="*/ 1692 h 1692"/>
              <a:gd name="T14" fmla="*/ 0 w 2024"/>
              <a:gd name="T15" fmla="*/ 1692 h 1692"/>
              <a:gd name="T16" fmla="*/ 0 w 2024"/>
              <a:gd name="T17" fmla="*/ 367 h 1692"/>
              <a:gd name="T18" fmla="*/ 10 w 2024"/>
              <a:gd name="T19" fmla="*/ 370 h 1692"/>
              <a:gd name="T20" fmla="*/ 245 w 2024"/>
              <a:gd name="T21" fmla="*/ 420 h 1692"/>
              <a:gd name="T22" fmla="*/ 487 w 2024"/>
              <a:gd name="T23" fmla="*/ 398 h 1692"/>
              <a:gd name="T24" fmla="*/ 905 w 2024"/>
              <a:gd name="T25" fmla="*/ 272 h 1692"/>
              <a:gd name="T26" fmla="*/ 1407 w 2024"/>
              <a:gd name="T27" fmla="*/ 38 h 1692"/>
              <a:gd name="T28" fmla="*/ 1477 w 2024"/>
              <a:gd name="T29" fmla="*/ 0 h 1692"/>
              <a:gd name="T30" fmla="*/ 1482 w 2024"/>
              <a:gd name="T31" fmla="*/ 0 h 1692"/>
              <a:gd name="T32" fmla="*/ 1491 w 2024"/>
              <a:gd name="T33" fmla="*/ 6 h 1692"/>
              <a:gd name="T34" fmla="*/ 1726 w 2024"/>
              <a:gd name="T35" fmla="*/ 180 h 1692"/>
              <a:gd name="T36" fmla="*/ 1896 w 2024"/>
              <a:gd name="T37" fmla="*/ 379 h 1692"/>
              <a:gd name="T38" fmla="*/ 2019 w 2024"/>
              <a:gd name="T39" fmla="*/ 730 h 1692"/>
              <a:gd name="T40" fmla="*/ 2024 w 2024"/>
              <a:gd name="T41" fmla="*/ 781 h 1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24" h="1692">
                <a:moveTo>
                  <a:pt x="2024" y="781"/>
                </a:moveTo>
                <a:cubicBezTo>
                  <a:pt x="2024" y="815"/>
                  <a:pt x="2024" y="848"/>
                  <a:pt x="2024" y="881"/>
                </a:cubicBezTo>
                <a:cubicBezTo>
                  <a:pt x="2022" y="904"/>
                  <a:pt x="2020" y="927"/>
                  <a:pt x="2018" y="950"/>
                </a:cubicBezTo>
                <a:cubicBezTo>
                  <a:pt x="2005" y="1069"/>
                  <a:pt x="1975" y="1183"/>
                  <a:pt x="1937" y="1296"/>
                </a:cubicBezTo>
                <a:cubicBezTo>
                  <a:pt x="1892" y="1426"/>
                  <a:pt x="1837" y="1552"/>
                  <a:pt x="1776" y="1675"/>
                </a:cubicBezTo>
                <a:cubicBezTo>
                  <a:pt x="1769" y="1688"/>
                  <a:pt x="1762" y="1692"/>
                  <a:pt x="1747" y="1692"/>
                </a:cubicBezTo>
                <a:cubicBezTo>
                  <a:pt x="1170" y="1692"/>
                  <a:pt x="593" y="1692"/>
                  <a:pt x="16" y="1692"/>
                </a:cubicBezTo>
                <a:cubicBezTo>
                  <a:pt x="11" y="1692"/>
                  <a:pt x="5" y="1692"/>
                  <a:pt x="0" y="1692"/>
                </a:cubicBezTo>
                <a:cubicBezTo>
                  <a:pt x="0" y="1250"/>
                  <a:pt x="0" y="808"/>
                  <a:pt x="0" y="367"/>
                </a:cubicBezTo>
                <a:cubicBezTo>
                  <a:pt x="3" y="368"/>
                  <a:pt x="7" y="369"/>
                  <a:pt x="10" y="370"/>
                </a:cubicBezTo>
                <a:cubicBezTo>
                  <a:pt x="84" y="405"/>
                  <a:pt x="163" y="418"/>
                  <a:pt x="245" y="420"/>
                </a:cubicBezTo>
                <a:cubicBezTo>
                  <a:pt x="326" y="422"/>
                  <a:pt x="407" y="413"/>
                  <a:pt x="487" y="398"/>
                </a:cubicBezTo>
                <a:cubicBezTo>
                  <a:pt x="631" y="371"/>
                  <a:pt x="769" y="325"/>
                  <a:pt x="905" y="272"/>
                </a:cubicBezTo>
                <a:cubicBezTo>
                  <a:pt x="1077" y="205"/>
                  <a:pt x="1244" y="125"/>
                  <a:pt x="1407" y="38"/>
                </a:cubicBezTo>
                <a:cubicBezTo>
                  <a:pt x="1430" y="26"/>
                  <a:pt x="1454" y="14"/>
                  <a:pt x="1477" y="0"/>
                </a:cubicBezTo>
                <a:cubicBezTo>
                  <a:pt x="1478" y="0"/>
                  <a:pt x="1480" y="0"/>
                  <a:pt x="1482" y="0"/>
                </a:cubicBezTo>
                <a:cubicBezTo>
                  <a:pt x="1485" y="2"/>
                  <a:pt x="1488" y="4"/>
                  <a:pt x="1491" y="6"/>
                </a:cubicBezTo>
                <a:cubicBezTo>
                  <a:pt x="1574" y="57"/>
                  <a:pt x="1653" y="114"/>
                  <a:pt x="1726" y="180"/>
                </a:cubicBezTo>
                <a:cubicBezTo>
                  <a:pt x="1791" y="239"/>
                  <a:pt x="1848" y="305"/>
                  <a:pt x="1896" y="379"/>
                </a:cubicBezTo>
                <a:cubicBezTo>
                  <a:pt x="1964" y="486"/>
                  <a:pt x="2005" y="603"/>
                  <a:pt x="2019" y="730"/>
                </a:cubicBezTo>
                <a:cubicBezTo>
                  <a:pt x="2020" y="747"/>
                  <a:pt x="2022" y="764"/>
                  <a:pt x="2024" y="78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de-DE"/>
          </a:p>
        </p:txBody>
      </p:sp>
      <p:sp>
        <p:nvSpPr>
          <p:cNvPr id="17" name="Picture Placeholder 16"/>
          <p:cNvSpPr>
            <a:spLocks noGrp="1"/>
          </p:cNvSpPr>
          <p:nvPr>
            <p:ph type="pic" sz="quarter" idx="23"/>
          </p:nvPr>
        </p:nvSpPr>
        <p:spPr>
          <a:xfrm>
            <a:off x="0" y="1844780"/>
            <a:ext cx="6114065" cy="5013220"/>
          </a:xfrm>
        </p:spPr>
        <p:txBody>
          <a:bodyPr anchor="ctr"/>
          <a:lstStyle>
            <a:lvl1pPr algn="ctr">
              <a:defRPr/>
            </a:lvl1pPr>
          </a:lstStyle>
          <a:p>
            <a:r>
              <a:rPr lang="en-US"/>
              <a:t>Click icon to add picture</a:t>
            </a:r>
            <a:endParaRPr lang="de-DE"/>
          </a:p>
        </p:txBody>
      </p:sp>
      <p:sp>
        <p:nvSpPr>
          <p:cNvPr id="18" name="Title 17"/>
          <p:cNvSpPr>
            <a:spLocks noGrp="1"/>
          </p:cNvSpPr>
          <p:nvPr>
            <p:ph type="title"/>
          </p:nvPr>
        </p:nvSpPr>
        <p:spPr/>
        <p:txBody>
          <a:bodyPr/>
          <a:lstStyle/>
          <a:p>
            <a:r>
              <a:rPr lang="en-US"/>
              <a:t>Click to edit Master title style</a:t>
            </a:r>
            <a:endParaRPr lang="de-DE"/>
          </a:p>
        </p:txBody>
      </p:sp>
      <p:cxnSp>
        <p:nvCxnSpPr>
          <p:cNvPr id="32"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1568760"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4" name="Text Placeholder 23"/>
          <p:cNvSpPr>
            <a:spLocks noGrp="1"/>
          </p:cNvSpPr>
          <p:nvPr>
            <p:ph type="body" sz="quarter" idx="24"/>
          </p:nvPr>
        </p:nvSpPr>
        <p:spPr>
          <a:xfrm>
            <a:off x="6240463" y="1412875"/>
            <a:ext cx="5543550" cy="5040313"/>
          </a:xfrm>
        </p:spPr>
        <p:txBody>
          <a:bodyPr/>
          <a:lstStyle>
            <a:lvl1pPr>
              <a:spcBef>
                <a:spcPts val="1200"/>
              </a:spcBef>
              <a:defRPr sz="1600"/>
            </a:lvl1pPr>
            <a:lvl2pPr>
              <a:spcBef>
                <a:spcPts val="1200"/>
              </a:spcBef>
              <a:defRPr sz="1600"/>
            </a:lvl2pPr>
            <a:lvl3pPr>
              <a:spcBef>
                <a:spcPts val="800"/>
              </a:spcBef>
              <a:defRPr sz="1600"/>
            </a:lvl3pPr>
            <a:lvl4pPr>
              <a:spcBef>
                <a:spcPts val="800"/>
              </a:spcBef>
              <a:defRPr sz="1400"/>
            </a:lvl4pPr>
            <a:lvl5pPr>
              <a:spcBef>
                <a:spcPts val="800"/>
              </a:spcBef>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Date Placeholder 24"/>
          <p:cNvSpPr>
            <a:spLocks noGrp="1"/>
          </p:cNvSpPr>
          <p:nvPr>
            <p:ph type="dt" sz="half" idx="25"/>
          </p:nvPr>
        </p:nvSpPr>
        <p:spPr/>
        <p:txBody>
          <a:bodyPr/>
          <a:lstStyle/>
          <a:p>
            <a:pPr>
              <a:lnSpc>
                <a:spcPct val="85000"/>
              </a:lnSpc>
            </a:pPr>
            <a:r>
              <a:rPr lang="en-US"/>
              <a:t>Presentation Title | Author | Date</a:t>
            </a:r>
            <a:endParaRPr lang="en-US" dirty="0"/>
          </a:p>
        </p:txBody>
      </p:sp>
      <p:sp>
        <p:nvSpPr>
          <p:cNvPr id="26" name="Footer Placeholder 25"/>
          <p:cNvSpPr>
            <a:spLocks noGrp="1"/>
          </p:cNvSpPr>
          <p:nvPr>
            <p:ph type="ftr" sz="quarter" idx="26"/>
          </p:nvPr>
        </p:nvSpPr>
        <p:spPr/>
        <p:txBody>
          <a:bodyPr/>
          <a:lstStyle/>
          <a:p>
            <a:r>
              <a:rPr lang="en-US"/>
              <a:t>© 2017 Capgemini. All rights reserved.</a:t>
            </a:r>
            <a:endParaRPr lang="en-US" dirty="0"/>
          </a:p>
        </p:txBody>
      </p:sp>
      <p:sp>
        <p:nvSpPr>
          <p:cNvPr id="27" name="Slide Number Placeholder 26"/>
          <p:cNvSpPr>
            <a:spLocks noGrp="1"/>
          </p:cNvSpPr>
          <p:nvPr>
            <p:ph type="sldNum" sz="quarter" idx="27"/>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3574778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icture placeholder in form">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userDrawn="1">
            <p:custDataLst>
              <p:tags r:id="rId2"/>
            </p:custDataLst>
            <p:extLst>
              <p:ext uri="{D42A27DB-BD31-4B8C-83A1-F6EECF244321}">
                <p14:modId xmlns:p14="http://schemas.microsoft.com/office/powerpoint/2010/main" val="3724810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1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Picture Placeholder 15"/>
          <p:cNvSpPr>
            <a:spLocks noGrp="1"/>
          </p:cNvSpPr>
          <p:nvPr>
            <p:ph type="pic" sz="quarter" idx="23"/>
          </p:nvPr>
        </p:nvSpPr>
        <p:spPr>
          <a:xfrm>
            <a:off x="1" y="1699130"/>
            <a:ext cx="6184327" cy="5158870"/>
          </a:xfrm>
          <a:custGeom>
            <a:avLst/>
            <a:gdLst>
              <a:gd name="connsiteX0" fmla="*/ 4509914 w 6184327"/>
              <a:gd name="connsiteY0" fmla="*/ 0 h 5158870"/>
              <a:gd name="connsiteX1" fmla="*/ 4528247 w 6184327"/>
              <a:gd name="connsiteY1" fmla="*/ 0 h 5158870"/>
              <a:gd name="connsiteX2" fmla="*/ 4555747 w 6184327"/>
              <a:gd name="connsiteY2" fmla="*/ 18337 h 5158870"/>
              <a:gd name="connsiteX3" fmla="*/ 5270733 w 6184327"/>
              <a:gd name="connsiteY3" fmla="*/ 550116 h 5158870"/>
              <a:gd name="connsiteX4" fmla="*/ 5793223 w 6184327"/>
              <a:gd name="connsiteY4" fmla="*/ 1158301 h 5158870"/>
              <a:gd name="connsiteX5" fmla="*/ 6169049 w 6184327"/>
              <a:gd name="connsiteY5" fmla="*/ 2231028 h 5158870"/>
              <a:gd name="connsiteX6" fmla="*/ 6184327 w 6184327"/>
              <a:gd name="connsiteY6" fmla="*/ 2389951 h 5158870"/>
              <a:gd name="connsiteX7" fmla="*/ 6184327 w 6184327"/>
              <a:gd name="connsiteY7" fmla="*/ 2692515 h 5158870"/>
              <a:gd name="connsiteX8" fmla="*/ 6165994 w 6184327"/>
              <a:gd name="connsiteY8" fmla="*/ 2903393 h 5158870"/>
              <a:gd name="connsiteX9" fmla="*/ 5918498 w 6184327"/>
              <a:gd name="connsiteY9" fmla="*/ 3960839 h 5158870"/>
              <a:gd name="connsiteX10" fmla="*/ 5426563 w 6184327"/>
              <a:gd name="connsiteY10" fmla="*/ 5119140 h 5158870"/>
              <a:gd name="connsiteX11" fmla="*/ 5392953 w 6184327"/>
              <a:gd name="connsiteY11" fmla="*/ 5158870 h 5158870"/>
              <a:gd name="connsiteX12" fmla="*/ 0 w 6184327"/>
              <a:gd name="connsiteY12" fmla="*/ 5158870 h 5158870"/>
              <a:gd name="connsiteX13" fmla="*/ 0 w 6184327"/>
              <a:gd name="connsiteY13" fmla="*/ 1121626 h 5158870"/>
              <a:gd name="connsiteX14" fmla="*/ 30555 w 6184327"/>
              <a:gd name="connsiteY14" fmla="*/ 1130795 h 5158870"/>
              <a:gd name="connsiteX15" fmla="*/ 745542 w 6184327"/>
              <a:gd name="connsiteY15" fmla="*/ 1283605 h 5158870"/>
              <a:gd name="connsiteX16" fmla="*/ 1488027 w 6184327"/>
              <a:gd name="connsiteY16" fmla="*/ 1216369 h 5158870"/>
              <a:gd name="connsiteX17" fmla="*/ 2765225 w 6184327"/>
              <a:gd name="connsiteY17" fmla="*/ 831287 h 5158870"/>
              <a:gd name="connsiteX18" fmla="*/ 4299085 w 6184327"/>
              <a:gd name="connsiteY18" fmla="*/ 116136 h 5158870"/>
              <a:gd name="connsiteX19" fmla="*/ 4509914 w 6184327"/>
              <a:gd name="connsiteY19" fmla="*/ 0 h 515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84327" h="5158870">
                <a:moveTo>
                  <a:pt x="4509914" y="0"/>
                </a:moveTo>
                <a:cubicBezTo>
                  <a:pt x="4516025" y="0"/>
                  <a:pt x="4522136" y="0"/>
                  <a:pt x="4528247" y="0"/>
                </a:cubicBezTo>
                <a:cubicBezTo>
                  <a:pt x="4537414" y="6112"/>
                  <a:pt x="4546580" y="15281"/>
                  <a:pt x="4555747" y="18337"/>
                </a:cubicBezTo>
                <a:cubicBezTo>
                  <a:pt x="4809353" y="177260"/>
                  <a:pt x="5050737" y="348407"/>
                  <a:pt x="5270733" y="550116"/>
                </a:cubicBezTo>
                <a:cubicBezTo>
                  <a:pt x="5469340" y="733489"/>
                  <a:pt x="5646559" y="932142"/>
                  <a:pt x="5793223" y="1158301"/>
                </a:cubicBezTo>
                <a:cubicBezTo>
                  <a:pt x="6000997" y="1488371"/>
                  <a:pt x="6126272" y="1845946"/>
                  <a:pt x="6169049" y="2231028"/>
                </a:cubicBezTo>
                <a:cubicBezTo>
                  <a:pt x="6172105" y="2282983"/>
                  <a:pt x="6178216" y="2334939"/>
                  <a:pt x="6184327" y="2389951"/>
                </a:cubicBezTo>
                <a:cubicBezTo>
                  <a:pt x="6184327" y="2490805"/>
                  <a:pt x="6184327" y="2591660"/>
                  <a:pt x="6184327" y="2692515"/>
                </a:cubicBezTo>
                <a:cubicBezTo>
                  <a:pt x="6178216" y="2762807"/>
                  <a:pt x="6172105" y="2833100"/>
                  <a:pt x="6165994" y="2903393"/>
                </a:cubicBezTo>
                <a:cubicBezTo>
                  <a:pt x="6123217" y="3267081"/>
                  <a:pt x="6034607" y="3618544"/>
                  <a:pt x="5918498" y="3960839"/>
                </a:cubicBezTo>
                <a:cubicBezTo>
                  <a:pt x="5781001" y="4358145"/>
                  <a:pt x="5612949" y="4743227"/>
                  <a:pt x="5426563" y="5119140"/>
                </a:cubicBezTo>
                <a:cubicBezTo>
                  <a:pt x="5414341" y="5137477"/>
                  <a:pt x="5405175" y="5152758"/>
                  <a:pt x="5392953" y="5158870"/>
                </a:cubicBezTo>
                <a:lnTo>
                  <a:pt x="0" y="5158870"/>
                </a:lnTo>
                <a:lnTo>
                  <a:pt x="0" y="1121626"/>
                </a:lnTo>
                <a:cubicBezTo>
                  <a:pt x="9167" y="1124683"/>
                  <a:pt x="21389" y="1127739"/>
                  <a:pt x="30555" y="1130795"/>
                </a:cubicBezTo>
                <a:cubicBezTo>
                  <a:pt x="256662" y="1237762"/>
                  <a:pt x="498046" y="1277493"/>
                  <a:pt x="745542" y="1283605"/>
                </a:cubicBezTo>
                <a:cubicBezTo>
                  <a:pt x="996092" y="1289718"/>
                  <a:pt x="1243588" y="1262212"/>
                  <a:pt x="1488027" y="1216369"/>
                </a:cubicBezTo>
                <a:cubicBezTo>
                  <a:pt x="1928019" y="1133851"/>
                  <a:pt x="2349677" y="993266"/>
                  <a:pt x="2765225" y="831287"/>
                </a:cubicBezTo>
                <a:cubicBezTo>
                  <a:pt x="3290771" y="626522"/>
                  <a:pt x="3797983" y="382025"/>
                  <a:pt x="4299085" y="116136"/>
                </a:cubicBezTo>
                <a:cubicBezTo>
                  <a:pt x="4369361" y="79461"/>
                  <a:pt x="4442693" y="42787"/>
                  <a:pt x="4509914" y="0"/>
                </a:cubicBezTo>
                <a:close/>
              </a:path>
            </a:pathLst>
          </a:custGeom>
          <a:solidFill>
            <a:schemeClr val="bg2">
              <a:lumMod val="90000"/>
            </a:schemeClr>
          </a:solidFill>
          <a:ln>
            <a:noFill/>
          </a:ln>
        </p:spPr>
        <p:txBody>
          <a:bodyPr wrap="square" anchor="ctr">
            <a:noAutofit/>
          </a:bodyPr>
          <a:lstStyle>
            <a:lvl1pPr algn="ctr">
              <a:defRPr/>
            </a:lvl1pPr>
          </a:lstStyle>
          <a:p>
            <a:r>
              <a:rPr lang="en-US"/>
              <a:t>Click icon to add picture</a:t>
            </a:r>
            <a:endParaRPr lang="de-DE"/>
          </a:p>
        </p:txBody>
      </p:sp>
      <p:sp>
        <p:nvSpPr>
          <p:cNvPr id="18" name="Title 17"/>
          <p:cNvSpPr>
            <a:spLocks noGrp="1"/>
          </p:cNvSpPr>
          <p:nvPr>
            <p:ph type="title"/>
          </p:nvPr>
        </p:nvSpPr>
        <p:spPr/>
        <p:txBody>
          <a:bodyPr/>
          <a:lstStyle/>
          <a:p>
            <a:r>
              <a:rPr lang="en-US"/>
              <a:t>Click to edit Master title style</a:t>
            </a:r>
            <a:endParaRPr lang="de-DE"/>
          </a:p>
        </p:txBody>
      </p:sp>
      <p:cxnSp>
        <p:nvCxnSpPr>
          <p:cNvPr id="19"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1568760"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1" name="Text Placeholder 20"/>
          <p:cNvSpPr>
            <a:spLocks noGrp="1"/>
          </p:cNvSpPr>
          <p:nvPr>
            <p:ph type="body" sz="quarter" idx="28"/>
          </p:nvPr>
        </p:nvSpPr>
        <p:spPr>
          <a:xfrm>
            <a:off x="6240463" y="1412875"/>
            <a:ext cx="5543550" cy="5040313"/>
          </a:xfrm>
        </p:spPr>
        <p:txBody>
          <a:bodyPr/>
          <a:lstStyle>
            <a:lvl1pPr>
              <a:spcBef>
                <a:spcPts val="1200"/>
              </a:spcBef>
              <a:defRPr sz="1600"/>
            </a:lvl1pPr>
            <a:lvl2pPr>
              <a:spcBef>
                <a:spcPts val="1200"/>
              </a:spcBef>
              <a:defRPr sz="1600"/>
            </a:lvl2pPr>
            <a:lvl3pPr>
              <a:spcBef>
                <a:spcPts val="800"/>
              </a:spcBef>
              <a:defRPr sz="1600"/>
            </a:lvl3pPr>
            <a:lvl4pPr>
              <a:spcBef>
                <a:spcPts val="800"/>
              </a:spcBef>
              <a:defRPr sz="1400"/>
            </a:lvl4pPr>
            <a:lvl5pPr>
              <a:spcBef>
                <a:spcPts val="800"/>
              </a:spcBef>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Date Placeholder 22"/>
          <p:cNvSpPr>
            <a:spLocks noGrp="1"/>
          </p:cNvSpPr>
          <p:nvPr>
            <p:ph type="dt" sz="half" idx="29"/>
          </p:nvPr>
        </p:nvSpPr>
        <p:spPr/>
        <p:txBody>
          <a:bodyPr/>
          <a:lstStyle/>
          <a:p>
            <a:pPr>
              <a:lnSpc>
                <a:spcPct val="85000"/>
              </a:lnSpc>
            </a:pPr>
            <a:r>
              <a:rPr lang="en-US"/>
              <a:t>Presentation Title | Author | Date</a:t>
            </a:r>
            <a:endParaRPr lang="en-US" dirty="0"/>
          </a:p>
        </p:txBody>
      </p:sp>
      <p:sp>
        <p:nvSpPr>
          <p:cNvPr id="24" name="Footer Placeholder 23"/>
          <p:cNvSpPr>
            <a:spLocks noGrp="1"/>
          </p:cNvSpPr>
          <p:nvPr>
            <p:ph type="ftr" sz="quarter" idx="30"/>
          </p:nvPr>
        </p:nvSpPr>
        <p:spPr/>
        <p:txBody>
          <a:bodyPr/>
          <a:lstStyle/>
          <a:p>
            <a:r>
              <a:rPr lang="en-US"/>
              <a:t>© 2017 Capgemini. All rights reserved.</a:t>
            </a:r>
            <a:endParaRPr lang="en-US" dirty="0"/>
          </a:p>
        </p:txBody>
      </p:sp>
      <p:sp>
        <p:nvSpPr>
          <p:cNvPr id="25" name="Slide Number Placeholder 24"/>
          <p:cNvSpPr>
            <a:spLocks noGrp="1"/>
          </p:cNvSpPr>
          <p:nvPr>
            <p:ph type="sldNum" sz="quarter" idx="31"/>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1298095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extLst>
              <p:ext uri="{D42A27DB-BD31-4B8C-83A1-F6EECF244321}">
                <p14:modId xmlns:p14="http://schemas.microsoft.com/office/powerpoint/2010/main" val="3270444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2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de-DE"/>
          </a:p>
        </p:txBody>
      </p:sp>
      <p:sp>
        <p:nvSpPr>
          <p:cNvPr id="10" name="Date Placeholder 9"/>
          <p:cNvSpPr>
            <a:spLocks noGrp="1"/>
          </p:cNvSpPr>
          <p:nvPr>
            <p:ph type="dt" sz="half" idx="10"/>
          </p:nvPr>
        </p:nvSpPr>
        <p:spPr/>
        <p:txBody>
          <a:bodyPr/>
          <a:lstStyle/>
          <a:p>
            <a:pPr>
              <a:lnSpc>
                <a:spcPct val="85000"/>
              </a:lnSpc>
            </a:pPr>
            <a:r>
              <a:rPr lang="en-US"/>
              <a:t>Presentation Title | Author | Date</a:t>
            </a:r>
            <a:endParaRPr lang="en-US" dirty="0"/>
          </a:p>
        </p:txBody>
      </p:sp>
      <p:sp>
        <p:nvSpPr>
          <p:cNvPr id="11" name="Footer Placeholder 10"/>
          <p:cNvSpPr>
            <a:spLocks noGrp="1"/>
          </p:cNvSpPr>
          <p:nvPr>
            <p:ph type="ftr" sz="quarter" idx="11"/>
          </p:nvPr>
        </p:nvSpPr>
        <p:spPr/>
        <p:txBody>
          <a:bodyPr/>
          <a:lstStyle/>
          <a:p>
            <a:r>
              <a:rPr lang="en-US"/>
              <a:t>© 2017 Capgemini. All rights reserved.</a:t>
            </a:r>
            <a:endParaRPr lang="en-US" dirty="0"/>
          </a:p>
        </p:txBody>
      </p:sp>
      <p:sp>
        <p:nvSpPr>
          <p:cNvPr id="12" name="Slide Number Placeholder 11"/>
          <p:cNvSpPr>
            <a:spLocks noGrp="1"/>
          </p:cNvSpPr>
          <p:nvPr>
            <p:ph type="sldNum" sz="quarter" idx="12"/>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1091756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a:t>
            </a:r>
            <a:br>
              <a:rPr lang="en-US" dirty="0"/>
            </a:br>
            <a:r>
              <a:rPr lang="en-US" dirty="0"/>
              <a:t>title style</a:t>
            </a:r>
            <a:endParaRPr lang="de-DE" dirty="0"/>
          </a:p>
        </p:txBody>
      </p:sp>
      <p:sp>
        <p:nvSpPr>
          <p:cNvPr id="8" name="Text Placeholder 7"/>
          <p:cNvSpPr>
            <a:spLocks noGrp="1"/>
          </p:cNvSpPr>
          <p:nvPr>
            <p:ph type="body" sz="quarter" idx="14"/>
          </p:nvPr>
        </p:nvSpPr>
        <p:spPr>
          <a:xfrm>
            <a:off x="407988" y="1412875"/>
            <a:ext cx="11376025" cy="215444"/>
          </a:xfrm>
        </p:spPr>
        <p:txBody>
          <a:bodyPr>
            <a:spAutoFit/>
          </a:bodyPr>
          <a:lstStyle>
            <a:lvl1pPr>
              <a:defRPr>
                <a:solidFill>
                  <a:schemeClr val="accent2"/>
                </a:solidFill>
              </a:defRPr>
            </a:lvl1pPr>
          </a:lstStyle>
          <a:p>
            <a:pPr lvl="0"/>
            <a:r>
              <a:rPr lang="en-US"/>
              <a:t>Edit Master text styles</a:t>
            </a:r>
          </a:p>
        </p:txBody>
      </p:sp>
      <p:sp>
        <p:nvSpPr>
          <p:cNvPr id="6" name="Date Placeholder 5"/>
          <p:cNvSpPr>
            <a:spLocks noGrp="1"/>
          </p:cNvSpPr>
          <p:nvPr>
            <p:ph type="dt" sz="half" idx="15"/>
          </p:nvPr>
        </p:nvSpPr>
        <p:spPr/>
        <p:txBody>
          <a:bodyPr/>
          <a:lstStyle/>
          <a:p>
            <a:pPr>
              <a:lnSpc>
                <a:spcPct val="85000"/>
              </a:lnSpc>
            </a:pPr>
            <a:r>
              <a:rPr lang="en-US"/>
              <a:t>Presentation Title | Author | Date</a:t>
            </a:r>
            <a:endParaRPr lang="en-US" dirty="0"/>
          </a:p>
        </p:txBody>
      </p:sp>
      <p:sp>
        <p:nvSpPr>
          <p:cNvPr id="7" name="Footer Placeholder 6"/>
          <p:cNvSpPr>
            <a:spLocks noGrp="1"/>
          </p:cNvSpPr>
          <p:nvPr>
            <p:ph type="ftr" sz="quarter" idx="16"/>
          </p:nvPr>
        </p:nvSpPr>
        <p:spPr/>
        <p:txBody>
          <a:bodyPr/>
          <a:lstStyle/>
          <a:p>
            <a:r>
              <a:rPr lang="en-US"/>
              <a:t>© 2017 Capgemini. All rights reserved.</a:t>
            </a:r>
            <a:endParaRPr lang="en-US" dirty="0"/>
          </a:p>
        </p:txBody>
      </p:sp>
      <p:sp>
        <p:nvSpPr>
          <p:cNvPr id="9" name="Slide Number Placeholder 8"/>
          <p:cNvSpPr>
            <a:spLocks noGrp="1"/>
          </p:cNvSpPr>
          <p:nvPr>
            <p:ph type="sldNum" sz="quarter" idx="17"/>
          </p:nvPr>
        </p:nvSpPr>
        <p:spPr/>
        <p:txBody>
          <a:bodyPr/>
          <a:lstStyle/>
          <a:p>
            <a:fld id="{DD205EFF-948D-4AF6-B54C-65639188FB5F}" type="slidenum">
              <a:rPr lang="en-US" smtClean="0"/>
              <a:pPr/>
              <a:t>‹#›</a:t>
            </a:fld>
            <a:endParaRPr lang="en-US" dirty="0"/>
          </a:p>
        </p:txBody>
      </p:sp>
    </p:spTree>
    <p:extLst>
      <p:ext uri="{BB962C8B-B14F-4D97-AF65-F5344CB8AC3E}">
        <p14:creationId xmlns:p14="http://schemas.microsoft.com/office/powerpoint/2010/main" val="296847177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48"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1" name="Object 30" hidden="1"/>
          <p:cNvGraphicFramePr>
            <a:graphicFrameLocks noChangeAspect="1"/>
          </p:cNvGraphicFramePr>
          <p:nvPr userDrawn="1">
            <p:custDataLst>
              <p:tags r:id="rId45"/>
            </p:custDataLst>
            <p:extLst>
              <p:ext uri="{D42A27DB-BD31-4B8C-83A1-F6EECF244321}">
                <p14:modId xmlns:p14="http://schemas.microsoft.com/office/powerpoint/2010/main" val="80765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54" name="think-cell Slide" r:id="rId46" imgW="270" imgH="270" progId="TCLayout.ActiveDocument.1">
                  <p:embed/>
                </p:oleObj>
              </mc:Choice>
              <mc:Fallback>
                <p:oleObj name="think-cell Slide" r:id="rId46" imgW="270" imgH="270" progId="TCLayout.ActiveDocument.1">
                  <p:embed/>
                  <p:pic>
                    <p:nvPicPr>
                      <p:cNvPr id="0" name=""/>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2EB016D-CF9A-4584-982E-40465F70132F}"/>
              </a:ext>
            </a:extLst>
          </p:cNvPr>
          <p:cNvSpPr>
            <a:spLocks noGrp="1"/>
          </p:cNvSpPr>
          <p:nvPr>
            <p:ph type="title"/>
          </p:nvPr>
        </p:nvSpPr>
        <p:spPr>
          <a:xfrm>
            <a:off x="407988" y="404813"/>
            <a:ext cx="11016604" cy="863601"/>
          </a:xfrm>
          <a:prstGeom prst="rect">
            <a:avLst/>
          </a:prstGeom>
        </p:spPr>
        <p:txBody>
          <a:bodyPr vert="horz" lIns="0" tIns="0" rIns="0" bIns="0" rtlCol="0" anchor="t">
            <a:normAutofit/>
          </a:bodyPr>
          <a:lstStyle/>
          <a:p>
            <a:pPr lvl="0">
              <a:lnSpc>
                <a:spcPts val="3000"/>
              </a:lnSpc>
            </a:pPr>
            <a:r>
              <a:rPr lang="en-US"/>
              <a:t>Click to edit Master title style</a:t>
            </a:r>
            <a:endParaRPr lang="pt-PT" dirty="0"/>
          </a:p>
        </p:txBody>
      </p:sp>
      <p:pic>
        <p:nvPicPr>
          <p:cNvPr id="9" name="Graphic 4">
            <a:extLst>
              <a:ext uri="{FF2B5EF4-FFF2-40B4-BE49-F238E27FC236}">
                <a16:creationId xmlns:a16="http://schemas.microsoft.com/office/drawing/2014/main" id="{25EEA1D4-3AF7-42D7-AE97-AE404AECFAEB}"/>
              </a:ext>
            </a:extLst>
          </p:cNvPr>
          <p:cNvPicPr>
            <a:picLocks noChangeAspect="1"/>
          </p:cNvPicPr>
          <p:nvPr userDrawn="1"/>
        </p:nvPicPr>
        <p:blipFill rotWithShape="1">
          <a:blip r:embed="rId48">
            <a:extLst>
              <a:ext uri="{96DAC541-7B7A-43D3-8B79-37D633B846F1}">
                <asvg:svgBlip xmlns:asvg="http://schemas.microsoft.com/office/drawing/2016/SVG/main" r:embed="rId49"/>
              </a:ext>
            </a:extLst>
          </a:blip>
          <a:srcRect l="81836" t="-4713" b="16530"/>
          <a:stretch/>
        </p:blipFill>
        <p:spPr>
          <a:xfrm>
            <a:off x="11547793" y="188640"/>
            <a:ext cx="424356" cy="459624"/>
          </a:xfrm>
          <a:prstGeom prst="rect">
            <a:avLst/>
          </a:prstGeom>
        </p:spPr>
      </p:pic>
      <p:sp>
        <p:nvSpPr>
          <p:cNvPr id="13" name="Text Placeholder 2">
            <a:extLst>
              <a:ext uri="{FF2B5EF4-FFF2-40B4-BE49-F238E27FC236}">
                <a16:creationId xmlns:a16="http://schemas.microsoft.com/office/drawing/2014/main" id="{AF310831-D03E-404B-934F-73B268225B7E}"/>
              </a:ext>
            </a:extLst>
          </p:cNvPr>
          <p:cNvSpPr>
            <a:spLocks noGrp="1"/>
          </p:cNvSpPr>
          <p:nvPr>
            <p:ph type="body" idx="1"/>
          </p:nvPr>
        </p:nvSpPr>
        <p:spPr>
          <a:xfrm>
            <a:off x="413067" y="1412875"/>
            <a:ext cx="11370945" cy="504031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p:cNvSpPr>
            <a:spLocks noGrp="1"/>
          </p:cNvSpPr>
          <p:nvPr>
            <p:ph type="dt" sz="half" idx="2"/>
          </p:nvPr>
        </p:nvSpPr>
        <p:spPr>
          <a:xfrm>
            <a:off x="407988" y="6555971"/>
            <a:ext cx="2829007" cy="219456"/>
          </a:xfrm>
          <a:prstGeom prst="rect">
            <a:avLst/>
          </a:prstGeom>
        </p:spPr>
        <p:txBody>
          <a:bodyPr wrap="square" lIns="0" tIns="0" rIns="0" bIns="0" anchor="ctr" anchorCtr="0">
            <a:noAutofit/>
          </a:bodyPr>
          <a:lstStyle>
            <a:lvl1pPr>
              <a:defRPr lang="de-DE" sz="800" kern="0" smtClean="0">
                <a:solidFill>
                  <a:srgbClr val="00458D"/>
                </a:solidFill>
                <a:latin typeface="+mj-lt"/>
                <a:cs typeface="Arial" panose="020B0604020202020204" pitchFamily="34" charset="0"/>
              </a:defRPr>
            </a:lvl1pPr>
          </a:lstStyle>
          <a:p>
            <a:pPr>
              <a:lnSpc>
                <a:spcPct val="85000"/>
              </a:lnSpc>
            </a:pPr>
            <a:r>
              <a:rPr lang="en-US"/>
              <a:t>Presentation Title | Author | Date</a:t>
            </a:r>
            <a:endParaRPr lang="en-US" dirty="0"/>
          </a:p>
        </p:txBody>
      </p:sp>
      <p:sp>
        <p:nvSpPr>
          <p:cNvPr id="4" name="Footer Placeholder 3"/>
          <p:cNvSpPr>
            <a:spLocks noGrp="1"/>
          </p:cNvSpPr>
          <p:nvPr>
            <p:ph type="ftr" sz="quarter" idx="3"/>
          </p:nvPr>
        </p:nvSpPr>
        <p:spPr>
          <a:xfrm>
            <a:off x="9324107" y="6555758"/>
            <a:ext cx="2223686" cy="219456"/>
          </a:xfrm>
          <a:prstGeom prst="rect">
            <a:avLst/>
          </a:prstGeom>
        </p:spPr>
        <p:txBody>
          <a:bodyPr wrap="none" lIns="0" tIns="0" rIns="0" bIns="0" anchor="ctr">
            <a:noAutofit/>
          </a:bodyPr>
          <a:lstStyle>
            <a:lvl1pPr>
              <a:defRPr lang="de-DE" sz="800">
                <a:solidFill>
                  <a:schemeClr val="bg2">
                    <a:lumMod val="50000"/>
                  </a:schemeClr>
                </a:solidFill>
                <a:cs typeface="Arial" panose="020B0604020202020204" pitchFamily="34" charset="0"/>
              </a:defRPr>
            </a:lvl1pPr>
          </a:lstStyle>
          <a:p>
            <a:r>
              <a:rPr lang="en-US" dirty="0"/>
              <a:t>© 2017 Capgemini. All rights reserved.</a:t>
            </a:r>
          </a:p>
        </p:txBody>
      </p:sp>
      <p:sp>
        <p:nvSpPr>
          <p:cNvPr id="29" name="Slide Number Placeholder 28"/>
          <p:cNvSpPr>
            <a:spLocks noGrp="1"/>
          </p:cNvSpPr>
          <p:nvPr>
            <p:ph type="sldNum" sz="quarter" idx="4"/>
          </p:nvPr>
        </p:nvSpPr>
        <p:spPr>
          <a:xfrm>
            <a:off x="11784013" y="6555758"/>
            <a:ext cx="123754" cy="215444"/>
          </a:xfrm>
          <a:prstGeom prst="rect">
            <a:avLst/>
          </a:prstGeom>
        </p:spPr>
        <p:txBody>
          <a:bodyPr wrap="none">
            <a:noAutofit/>
          </a:bodyPr>
          <a:lstStyle>
            <a:lvl1pPr algn="ctr">
              <a:defRPr lang="de-DE" sz="800" smtClean="0">
                <a:solidFill>
                  <a:schemeClr val="bg2">
                    <a:lumMod val="50000"/>
                  </a:schemeClr>
                </a:solidFill>
                <a:cs typeface="Arial" panose="020B0604020202020204" pitchFamily="34" charset="0"/>
              </a:defRPr>
            </a:lvl1pPr>
          </a:lstStyle>
          <a:p>
            <a:fld id="{DD205EFF-948D-4AF6-B54C-65639188FB5F}" type="slidenum">
              <a:rPr lang="en-US" smtClean="0"/>
              <a:pPr/>
              <a:t>‹#›</a:t>
            </a:fld>
            <a:endParaRPr lang="en-US" dirty="0"/>
          </a:p>
        </p:txBody>
      </p:sp>
      <p:cxnSp>
        <p:nvCxnSpPr>
          <p:cNvPr id="30" name="Conector reto 49">
            <a:extLst>
              <a:ext uri="{FF2B5EF4-FFF2-40B4-BE49-F238E27FC236}">
                <a16:creationId xmlns:a16="http://schemas.microsoft.com/office/drawing/2014/main" id="{6B6D7F6B-C184-4C2B-8EB7-067E0C1E8DF2}"/>
              </a:ext>
            </a:extLst>
          </p:cNvPr>
          <p:cNvCxnSpPr>
            <a:cxnSpLocks/>
          </p:cNvCxnSpPr>
          <p:nvPr userDrawn="1"/>
        </p:nvCxnSpPr>
        <p:spPr>
          <a:xfrm flipV="1">
            <a:off x="11568760" y="6587911"/>
            <a:ext cx="0" cy="155576"/>
          </a:xfrm>
          <a:prstGeom prst="line">
            <a:avLst/>
          </a:prstGeom>
          <a:solidFill>
            <a:schemeClr val="tx1"/>
          </a:solidFill>
          <a:ln w="12700" cap="rnd">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2778664"/>
      </p:ext>
    </p:extLst>
  </p:cSld>
  <p:clrMap bg1="lt1" tx1="dk1" bg2="lt2" tx2="dk2" accent1="accent1" accent2="accent2" accent3="accent3" accent4="accent4" accent5="accent5" accent6="accent6" hlink="hlink" folHlink="folHlink"/>
  <p:sldLayoutIdLst>
    <p:sldLayoutId id="2147483758" r:id="rId1"/>
    <p:sldLayoutId id="2147483790" r:id="rId2"/>
    <p:sldLayoutId id="2147483721" r:id="rId3"/>
    <p:sldLayoutId id="2147483810" r:id="rId4"/>
    <p:sldLayoutId id="2147483720" r:id="rId5"/>
    <p:sldLayoutId id="2147483780" r:id="rId6"/>
    <p:sldLayoutId id="2147483817" r:id="rId7"/>
    <p:sldLayoutId id="2147483813" r:id="rId8"/>
    <p:sldLayoutId id="2147483816" r:id="rId9"/>
    <p:sldLayoutId id="2147483814" r:id="rId10"/>
    <p:sldLayoutId id="2147483815" r:id="rId11"/>
    <p:sldLayoutId id="2147483672" r:id="rId12"/>
    <p:sldLayoutId id="2147483734" r:id="rId13"/>
    <p:sldLayoutId id="2147483811" r:id="rId14"/>
    <p:sldLayoutId id="2147483786" r:id="rId15"/>
    <p:sldLayoutId id="2147483779" r:id="rId16"/>
    <p:sldLayoutId id="2147483722" r:id="rId17"/>
    <p:sldLayoutId id="2147483666" r:id="rId18"/>
    <p:sldLayoutId id="2147483799" r:id="rId19"/>
    <p:sldLayoutId id="2147483733" r:id="rId20"/>
    <p:sldLayoutId id="2147483791" r:id="rId21"/>
    <p:sldLayoutId id="2147483731" r:id="rId22"/>
    <p:sldLayoutId id="2147483795" r:id="rId23"/>
    <p:sldLayoutId id="2147483732" r:id="rId24"/>
    <p:sldLayoutId id="2147483778" r:id="rId25"/>
    <p:sldLayoutId id="2147483735" r:id="rId26"/>
    <p:sldLayoutId id="2147483739" r:id="rId27"/>
    <p:sldLayoutId id="2147483740" r:id="rId28"/>
    <p:sldLayoutId id="2147483794" r:id="rId29"/>
    <p:sldLayoutId id="2147483792" r:id="rId30"/>
    <p:sldLayoutId id="2147483796" r:id="rId31"/>
    <p:sldLayoutId id="2147483743" r:id="rId32"/>
    <p:sldLayoutId id="2147483812" r:id="rId33"/>
    <p:sldLayoutId id="2147483744" r:id="rId34"/>
    <p:sldLayoutId id="2147483746" r:id="rId35"/>
    <p:sldLayoutId id="2147483747" r:id="rId36"/>
    <p:sldLayoutId id="2147483798" r:id="rId37"/>
    <p:sldLayoutId id="2147483819" r:id="rId38"/>
    <p:sldLayoutId id="2147483820" r:id="rId39"/>
    <p:sldLayoutId id="2147483821" r:id="rId40"/>
    <p:sldLayoutId id="2147483822" r:id="rId41"/>
    <p:sldLayoutId id="2147483824" r:id="rId42"/>
  </p:sldLayoutIdLst>
  <p:hf hdr="0"/>
  <p:txStyles>
    <p:titleStyle>
      <a:lvl1pPr algn="l" defTabSz="914400" rtl="0" eaLnBrk="1" latinLnBrk="0" hangingPunct="1">
        <a:lnSpc>
          <a:spcPct val="90000"/>
        </a:lnSpc>
        <a:spcBef>
          <a:spcPct val="0"/>
        </a:spcBef>
        <a:buNone/>
        <a:defRPr lang="pt-PT" sz="260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600"/>
        </a:spcBef>
        <a:spcAft>
          <a:spcPts val="0"/>
        </a:spcAft>
        <a:buFont typeface="Arial" panose="020B0604020202020204" pitchFamily="34" charset="0"/>
        <a:buNone/>
        <a:defRPr sz="1400" kern="1200">
          <a:solidFill>
            <a:schemeClr val="tx1"/>
          </a:solidFill>
          <a:latin typeface="+mn-lt"/>
          <a:ea typeface="+mn-ea"/>
          <a:cs typeface="+mn-cs"/>
        </a:defRPr>
      </a:lvl1pPr>
      <a:lvl2pPr marL="233363" indent="-228600" algn="l" defTabSz="914400" rtl="0" eaLnBrk="1" latinLnBrk="0" hangingPunct="1">
        <a:lnSpc>
          <a:spcPct val="100000"/>
        </a:lnSpc>
        <a:spcBef>
          <a:spcPts val="600"/>
        </a:spcBef>
        <a:spcAft>
          <a:spcPts val="0"/>
        </a:spcAft>
        <a:buClr>
          <a:schemeClr val="tx2"/>
        </a:buClr>
        <a:buFont typeface="Wingdings" panose="05000000000000000000" pitchFamily="2" charset="2"/>
        <a:buChar char="§"/>
        <a:defRPr sz="1400" kern="1200">
          <a:solidFill>
            <a:schemeClr val="tx1"/>
          </a:solidFill>
          <a:latin typeface="+mn-lt"/>
          <a:ea typeface="+mn-ea"/>
          <a:cs typeface="+mn-cs"/>
        </a:defRPr>
      </a:lvl2pPr>
      <a:lvl3pPr marL="457200" indent="-223838" algn="l" defTabSz="914400" rtl="0" eaLnBrk="1" latinLnBrk="0" hangingPunct="1">
        <a:lnSpc>
          <a:spcPct val="100000"/>
        </a:lnSpc>
        <a:spcBef>
          <a:spcPts val="600"/>
        </a:spcBef>
        <a:spcAft>
          <a:spcPts val="0"/>
        </a:spcAft>
        <a:buClr>
          <a:schemeClr val="tx2"/>
        </a:buClr>
        <a:buFont typeface="Arial" panose="020B0604020202020204" pitchFamily="34" charset="0"/>
        <a:buChar char="•"/>
        <a:defRPr sz="1400" kern="1200">
          <a:solidFill>
            <a:schemeClr val="tx1"/>
          </a:solidFill>
          <a:latin typeface="+mn-lt"/>
          <a:ea typeface="+mn-ea"/>
          <a:cs typeface="+mn-cs"/>
        </a:defRPr>
      </a:lvl3pPr>
      <a:lvl4pPr marL="690563" indent="-233363" algn="l" defTabSz="914400" rtl="0" eaLnBrk="1" latinLnBrk="0" hangingPunct="1">
        <a:lnSpc>
          <a:spcPct val="100000"/>
        </a:lnSpc>
        <a:spcBef>
          <a:spcPts val="600"/>
        </a:spcBef>
        <a:spcAft>
          <a:spcPts val="0"/>
        </a:spcAft>
        <a:buClr>
          <a:schemeClr val="tx2"/>
        </a:buClr>
        <a:buFont typeface="Arial" panose="020B0604020202020204" pitchFamily="34" charset="0"/>
        <a:buChar char="‒"/>
        <a:defRPr sz="1200" kern="1200" baseline="0">
          <a:solidFill>
            <a:schemeClr val="tx1"/>
          </a:solidFill>
          <a:latin typeface="+mn-lt"/>
          <a:ea typeface="+mn-ea"/>
          <a:cs typeface="+mn-cs"/>
        </a:defRPr>
      </a:lvl4pPr>
      <a:lvl5pPr marL="896938" indent="-179388" algn="l" defTabSz="914400" rtl="0" eaLnBrk="1" latinLnBrk="0" hangingPunct="1">
        <a:lnSpc>
          <a:spcPct val="100000"/>
        </a:lnSpc>
        <a:spcBef>
          <a:spcPts val="600"/>
        </a:spcBef>
        <a:buClr>
          <a:schemeClr val="tx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5" userDrawn="1">
          <p15:clr>
            <a:srgbClr val="F26B43"/>
          </p15:clr>
        </p15:guide>
        <p15:guide id="2" pos="7423" userDrawn="1">
          <p15:clr>
            <a:srgbClr val="F26B43"/>
          </p15:clr>
        </p15:guide>
        <p15:guide id="3" pos="257" userDrawn="1">
          <p15:clr>
            <a:srgbClr val="F26B43"/>
          </p15:clr>
        </p15:guide>
        <p15:guide id="4" orient="horz" pos="4065" userDrawn="1">
          <p15:clr>
            <a:srgbClr val="F26B43"/>
          </p15:clr>
        </p15:guide>
        <p15:guide id="5" orient="horz" pos="799" userDrawn="1">
          <p15:clr>
            <a:srgbClr val="F26B43"/>
          </p15:clr>
        </p15:guide>
        <p15:guide id="6" orient="horz" pos="890" userDrawn="1">
          <p15:clr>
            <a:srgbClr val="F26B43"/>
          </p15:clr>
        </p15:guide>
        <p15:guide id="7" pos="3840" userDrawn="1">
          <p15:clr>
            <a:srgbClr val="F26B43"/>
          </p15:clr>
        </p15:guide>
        <p15:guide id="8" pos="3749" userDrawn="1">
          <p15:clr>
            <a:srgbClr val="F26B43"/>
          </p15:clr>
        </p15:guide>
        <p15:guide id="9" pos="393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a:spLocks noGrp="1"/>
          </p:cNvSpPr>
          <p:nvPr>
            <p:ph type="ctrTitle"/>
          </p:nvPr>
        </p:nvSpPr>
        <p:spPr/>
        <p:txBody>
          <a:bodyPr/>
          <a:lstStyle/>
          <a:p>
            <a:r>
              <a:rPr lang="en-GB" dirty="0"/>
              <a:t>Power BI Destillert</a:t>
            </a:r>
          </a:p>
        </p:txBody>
      </p:sp>
      <p:sp>
        <p:nvSpPr>
          <p:cNvPr id="14" name="Subtitle 4"/>
          <p:cNvSpPr>
            <a:spLocks noGrp="1"/>
          </p:cNvSpPr>
          <p:nvPr>
            <p:ph type="subTitle" idx="1"/>
          </p:nvPr>
        </p:nvSpPr>
        <p:spPr/>
        <p:txBody>
          <a:bodyPr/>
          <a:lstStyle/>
          <a:p>
            <a:pPr lvl="0"/>
            <a:endParaRPr lang="en-GB" dirty="0"/>
          </a:p>
          <a:p>
            <a:pPr lvl="0"/>
            <a:r>
              <a:rPr lang="en-GB" dirty="0"/>
              <a:t>Hans Kristiansen, BI Arkitekt</a:t>
            </a:r>
          </a:p>
          <a:p>
            <a:pPr lvl="0"/>
            <a:endParaRPr lang="en-GB" dirty="0"/>
          </a:p>
        </p:txBody>
      </p:sp>
    </p:spTree>
    <p:extLst>
      <p:ext uri="{BB962C8B-B14F-4D97-AF65-F5344CB8AC3E}">
        <p14:creationId xmlns:p14="http://schemas.microsoft.com/office/powerpoint/2010/main" val="268736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E511CDD-BB89-4484-8573-4248CC5EF5E8}"/>
              </a:ext>
            </a:extLst>
          </p:cNvPr>
          <p:cNvPicPr>
            <a:picLocks noGrp="1" noChangeAspect="1"/>
          </p:cNvPicPr>
          <p:nvPr>
            <p:ph idx="1"/>
          </p:nvPr>
        </p:nvPicPr>
        <p:blipFill>
          <a:blip r:embed="rId2"/>
          <a:stretch>
            <a:fillRect/>
          </a:stretch>
        </p:blipFill>
        <p:spPr>
          <a:xfrm>
            <a:off x="407988" y="1752600"/>
            <a:ext cx="11350625" cy="3597029"/>
          </a:xfrm>
          <a:prstGeom prst="rect">
            <a:avLst/>
          </a:prstGeom>
        </p:spPr>
      </p:pic>
      <p:sp>
        <p:nvSpPr>
          <p:cNvPr id="4" name="Title 3">
            <a:extLst>
              <a:ext uri="{FF2B5EF4-FFF2-40B4-BE49-F238E27FC236}">
                <a16:creationId xmlns:a16="http://schemas.microsoft.com/office/drawing/2014/main" id="{80164520-F2E9-4A7A-8EDE-BBE24FDA4650}"/>
              </a:ext>
            </a:extLst>
          </p:cNvPr>
          <p:cNvSpPr>
            <a:spLocks noGrp="1"/>
          </p:cNvSpPr>
          <p:nvPr>
            <p:ph type="title"/>
          </p:nvPr>
        </p:nvSpPr>
        <p:spPr/>
        <p:txBody>
          <a:bodyPr/>
          <a:lstStyle/>
          <a:p>
            <a:r>
              <a:rPr lang="nb-NO" dirty="0"/>
              <a:t>Hva er Power BI?</a:t>
            </a:r>
            <a:endParaRPr lang="en-US" dirty="0"/>
          </a:p>
        </p:txBody>
      </p:sp>
    </p:spTree>
    <p:extLst>
      <p:ext uri="{BB962C8B-B14F-4D97-AF65-F5344CB8AC3E}">
        <p14:creationId xmlns:p14="http://schemas.microsoft.com/office/powerpoint/2010/main" val="190944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B218828-1D43-4877-A3A5-241921FC6D90}"/>
              </a:ext>
            </a:extLst>
          </p:cNvPr>
          <p:cNvSpPr>
            <a:spLocks noGrp="1"/>
          </p:cNvSpPr>
          <p:nvPr>
            <p:ph type="title"/>
          </p:nvPr>
        </p:nvSpPr>
        <p:spPr/>
        <p:txBody>
          <a:bodyPr/>
          <a:lstStyle/>
          <a:p>
            <a:r>
              <a:rPr lang="nb-NO" dirty="0"/>
              <a:t>Hvordan ser BI Markedet ut?</a:t>
            </a:r>
            <a:endParaRPr lang="en-US" dirty="0"/>
          </a:p>
        </p:txBody>
      </p:sp>
      <p:pic>
        <p:nvPicPr>
          <p:cNvPr id="22" name="Content Placeholder 6">
            <a:extLst>
              <a:ext uri="{FF2B5EF4-FFF2-40B4-BE49-F238E27FC236}">
                <a16:creationId xmlns:a16="http://schemas.microsoft.com/office/drawing/2014/main" id="{6E9E2748-42CE-4B1D-B3B5-92FBFB7EA0D0}"/>
              </a:ext>
            </a:extLst>
          </p:cNvPr>
          <p:cNvPicPr>
            <a:picLocks noChangeAspect="1"/>
          </p:cNvPicPr>
          <p:nvPr/>
        </p:nvPicPr>
        <p:blipFill>
          <a:blip r:embed="rId2"/>
          <a:stretch>
            <a:fillRect/>
          </a:stretch>
        </p:blipFill>
        <p:spPr>
          <a:xfrm>
            <a:off x="407988" y="1028700"/>
            <a:ext cx="5383211" cy="5410200"/>
          </a:xfrm>
          <a:prstGeom prst="rect">
            <a:avLst/>
          </a:prstGeom>
        </p:spPr>
      </p:pic>
      <p:pic>
        <p:nvPicPr>
          <p:cNvPr id="24" name="Picture 23">
            <a:extLst>
              <a:ext uri="{FF2B5EF4-FFF2-40B4-BE49-F238E27FC236}">
                <a16:creationId xmlns:a16="http://schemas.microsoft.com/office/drawing/2014/main" id="{3C0B5B3F-E09D-4D45-B356-1C5E977399FF}"/>
              </a:ext>
            </a:extLst>
          </p:cNvPr>
          <p:cNvPicPr>
            <a:picLocks noChangeAspect="1"/>
          </p:cNvPicPr>
          <p:nvPr/>
        </p:nvPicPr>
        <p:blipFill>
          <a:blip r:embed="rId3"/>
          <a:stretch>
            <a:fillRect/>
          </a:stretch>
        </p:blipFill>
        <p:spPr>
          <a:xfrm>
            <a:off x="6248400" y="836613"/>
            <a:ext cx="5695950" cy="5905500"/>
          </a:xfrm>
          <a:prstGeom prst="rect">
            <a:avLst/>
          </a:prstGeom>
        </p:spPr>
      </p:pic>
    </p:spTree>
    <p:extLst>
      <p:ext uri="{BB962C8B-B14F-4D97-AF65-F5344CB8AC3E}">
        <p14:creationId xmlns:p14="http://schemas.microsoft.com/office/powerpoint/2010/main" val="219528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stretch>
            <a:fillRect/>
          </a:stretch>
        </p:blipFill>
        <p:spPr>
          <a:xfrm>
            <a:off x="1625601" y="1498600"/>
            <a:ext cx="8344313" cy="4438651"/>
          </a:xfrm>
          <a:prstGeom prst="rect">
            <a:avLst/>
          </a:prstGeom>
        </p:spPr>
      </p:pic>
      <p:sp>
        <p:nvSpPr>
          <p:cNvPr id="7" name="Title 6"/>
          <p:cNvSpPr>
            <a:spLocks noGrp="1"/>
          </p:cNvSpPr>
          <p:nvPr>
            <p:ph type="title"/>
          </p:nvPr>
        </p:nvSpPr>
        <p:spPr/>
        <p:txBody>
          <a:bodyPr/>
          <a:lstStyle/>
          <a:p>
            <a:r>
              <a:rPr lang="nb-NO" dirty="0"/>
              <a:t>Hva inneholder Power BI?</a:t>
            </a:r>
            <a:endParaRPr lang="en-US" dirty="0"/>
          </a:p>
        </p:txBody>
      </p:sp>
    </p:spTree>
    <p:extLst>
      <p:ext uri="{BB962C8B-B14F-4D97-AF65-F5344CB8AC3E}">
        <p14:creationId xmlns:p14="http://schemas.microsoft.com/office/powerpoint/2010/main" val="2693468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b-NO" dirty="0"/>
              <a:t>Hvordan komme igang med Power BI?</a:t>
            </a:r>
            <a:br>
              <a:rPr lang="nb-NO" dirty="0"/>
            </a:br>
            <a:endParaRPr lang="en-US" dirty="0"/>
          </a:p>
        </p:txBody>
      </p:sp>
      <p:pic>
        <p:nvPicPr>
          <p:cNvPr id="8" name="Content Placeholder 7"/>
          <p:cNvPicPr>
            <a:picLocks noGrp="1" noChangeAspect="1"/>
          </p:cNvPicPr>
          <p:nvPr>
            <p:ph idx="1"/>
          </p:nvPr>
        </p:nvPicPr>
        <p:blipFill>
          <a:blip r:embed="rId2"/>
          <a:stretch>
            <a:fillRect/>
          </a:stretch>
        </p:blipFill>
        <p:spPr>
          <a:xfrm>
            <a:off x="304800" y="1600201"/>
            <a:ext cx="11353800" cy="4398489"/>
          </a:xfrm>
          <a:prstGeom prst="rect">
            <a:avLst/>
          </a:prstGeom>
        </p:spPr>
      </p:pic>
      <p:sp>
        <p:nvSpPr>
          <p:cNvPr id="2" name="TextBox 1">
            <a:extLst>
              <a:ext uri="{FF2B5EF4-FFF2-40B4-BE49-F238E27FC236}">
                <a16:creationId xmlns:a16="http://schemas.microsoft.com/office/drawing/2014/main" id="{EA0513FE-343C-4F6E-9884-C8BD97A80785}"/>
              </a:ext>
            </a:extLst>
          </p:cNvPr>
          <p:cNvSpPr txBox="1"/>
          <p:nvPr/>
        </p:nvSpPr>
        <p:spPr>
          <a:xfrm>
            <a:off x="685800" y="1828800"/>
            <a:ext cx="2313326" cy="492443"/>
          </a:xfrm>
          <a:prstGeom prst="rect">
            <a:avLst/>
          </a:prstGeom>
          <a:noFill/>
        </p:spPr>
        <p:txBody>
          <a:bodyPr wrap="none" rtlCol="0">
            <a:spAutoFit/>
          </a:bodyPr>
          <a:lstStyle/>
          <a:p>
            <a:r>
              <a:rPr lang="nb-NO" sz="2600" dirty="0">
                <a:solidFill>
                  <a:schemeClr val="tx2"/>
                </a:solidFill>
                <a:latin typeface="Verdana" panose="020B0604030504040204" pitchFamily="34" charset="0"/>
                <a:ea typeface="Verdana" panose="020B0604030504040204" pitchFamily="34" charset="0"/>
              </a:rPr>
              <a:t>Powerbi.com</a:t>
            </a:r>
            <a:endParaRPr lang="en-US" sz="2600" dirty="0">
              <a:solidFill>
                <a:schemeClr val="tx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23446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24000" y="1397000"/>
            <a:ext cx="8276992" cy="4438651"/>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lstStyle/>
          <a:p>
            <a:r>
              <a:rPr lang="nb-NO" dirty="0"/>
              <a:t>Power BI Demo</a:t>
            </a:r>
            <a:endParaRPr lang="en-US" dirty="0"/>
          </a:p>
        </p:txBody>
      </p:sp>
    </p:spTree>
    <p:extLst>
      <p:ext uri="{BB962C8B-B14F-4D97-AF65-F5344CB8AC3E}">
        <p14:creationId xmlns:p14="http://schemas.microsoft.com/office/powerpoint/2010/main" val="136761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E7A99D-D94F-4772-A4D4-628145FC7E38}"/>
              </a:ext>
            </a:extLst>
          </p:cNvPr>
          <p:cNvSpPr>
            <a:spLocks noGrp="1"/>
          </p:cNvSpPr>
          <p:nvPr>
            <p:ph type="title"/>
          </p:nvPr>
        </p:nvSpPr>
        <p:spPr/>
        <p:txBody>
          <a:bodyPr/>
          <a:lstStyle/>
          <a:p>
            <a:r>
              <a:rPr lang="nb-NO" dirty="0"/>
              <a:t>Power BI Nyheter</a:t>
            </a:r>
            <a:endParaRPr lang="en-US" dirty="0"/>
          </a:p>
        </p:txBody>
      </p:sp>
      <p:pic>
        <p:nvPicPr>
          <p:cNvPr id="5" name="Content Placeholder 4">
            <a:extLst>
              <a:ext uri="{FF2B5EF4-FFF2-40B4-BE49-F238E27FC236}">
                <a16:creationId xmlns:a16="http://schemas.microsoft.com/office/drawing/2014/main" id="{2CB66070-54EB-4587-ABF3-442203C3A49F}"/>
              </a:ext>
            </a:extLst>
          </p:cNvPr>
          <p:cNvPicPr>
            <a:picLocks noGrp="1" noChangeAspect="1"/>
          </p:cNvPicPr>
          <p:nvPr>
            <p:ph idx="4294967295"/>
          </p:nvPr>
        </p:nvPicPr>
        <p:blipFill>
          <a:blip r:embed="rId2"/>
          <a:stretch>
            <a:fillRect/>
          </a:stretch>
        </p:blipFill>
        <p:spPr>
          <a:xfrm>
            <a:off x="484187" y="1676400"/>
            <a:ext cx="11223625" cy="4438650"/>
          </a:xfrm>
          <a:prstGeom prst="rect">
            <a:avLst/>
          </a:prstGeom>
        </p:spPr>
      </p:pic>
    </p:spTree>
    <p:extLst>
      <p:ext uri="{BB962C8B-B14F-4D97-AF65-F5344CB8AC3E}">
        <p14:creationId xmlns:p14="http://schemas.microsoft.com/office/powerpoint/2010/main" val="241298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nb-NO" dirty="0"/>
              <a:t>Power BI User Group Norway</a:t>
            </a:r>
            <a:endParaRPr lang="en-US" dirty="0"/>
          </a:p>
        </p:txBody>
      </p:sp>
      <p:pic>
        <p:nvPicPr>
          <p:cNvPr id="4" name="Content Placeholder 3">
            <a:extLst>
              <a:ext uri="{FF2B5EF4-FFF2-40B4-BE49-F238E27FC236}">
                <a16:creationId xmlns:a16="http://schemas.microsoft.com/office/drawing/2014/main" id="{6DE3D86B-026F-4591-AA7D-E8755AE67A3C}"/>
              </a:ext>
            </a:extLst>
          </p:cNvPr>
          <p:cNvPicPr>
            <a:picLocks noGrp="1" noChangeAspect="1"/>
          </p:cNvPicPr>
          <p:nvPr>
            <p:ph idx="1"/>
          </p:nvPr>
        </p:nvPicPr>
        <p:blipFill>
          <a:blip r:embed="rId2"/>
          <a:stretch>
            <a:fillRect/>
          </a:stretch>
        </p:blipFill>
        <p:spPr>
          <a:xfrm>
            <a:off x="420687" y="1371600"/>
            <a:ext cx="11350625" cy="3973619"/>
          </a:xfrm>
          <a:prstGeom prst="rect">
            <a:avLst/>
          </a:prstGeom>
        </p:spPr>
      </p:pic>
    </p:spTree>
    <p:extLst>
      <p:ext uri="{BB962C8B-B14F-4D97-AF65-F5344CB8AC3E}">
        <p14:creationId xmlns:p14="http://schemas.microsoft.com/office/powerpoint/2010/main" val="201783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407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CiS0.yx0EOD8F1j3NQrH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zz079BM2o06hslZIU5JQR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apgemini Global 2017">
  <a:themeElements>
    <a:clrScheme name="Capgemini_112017">
      <a:dk1>
        <a:srgbClr val="000000"/>
      </a:dk1>
      <a:lt1>
        <a:sysClr val="window" lastClr="FFFFFF"/>
      </a:lt1>
      <a:dk2>
        <a:srgbClr val="0070AD"/>
      </a:dk2>
      <a:lt2>
        <a:srgbClr val="EDEDED"/>
      </a:lt2>
      <a:accent1>
        <a:srgbClr val="80B8D6"/>
      </a:accent1>
      <a:accent2>
        <a:srgbClr val="12ABDB"/>
      </a:accent2>
      <a:accent3>
        <a:srgbClr val="2B0A3D"/>
      </a:accent3>
      <a:accent4>
        <a:srgbClr val="FF304C"/>
      </a:accent4>
      <a:accent5>
        <a:srgbClr val="95E616"/>
      </a:accent5>
      <a:accent6>
        <a:srgbClr val="0F999C"/>
      </a:accent6>
      <a:hlink>
        <a:srgbClr val="0070AD"/>
      </a:hlink>
      <a:folHlink>
        <a:srgbClr val="860864"/>
      </a:folHlink>
    </a:clrScheme>
    <a:fontScheme name="Capgemini">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400" dirty="0" smtClean="0"/>
        </a:defPPr>
      </a:lstStyle>
    </a:txDef>
  </a:objectDefaults>
  <a:extraClrSchemeLst/>
  <a:extLst>
    <a:ext uri="{05A4C25C-085E-4340-85A3-A5531E510DB2}">
      <thm15:themeFamily xmlns:thm15="http://schemas.microsoft.com/office/thememl/2012/main" name="Template Capgemini Global 2017_light.potx" id="{949D4644-8D05-490A-804F-0516A770062C}" vid="{F554AABE-1105-435D-A41B-59D2E86B8648}"/>
    </a:ext>
  </a:extLst>
</a:theme>
</file>

<file path=ppt/theme/theme2.xml><?xml version="1.0" encoding="utf-8"?>
<a:theme xmlns:a="http://schemas.openxmlformats.org/drawingml/2006/main" name="Tema do Office">
  <a:themeElements>
    <a:clrScheme name="Capgemini_112017">
      <a:dk1>
        <a:srgbClr val="000000"/>
      </a:dk1>
      <a:lt1>
        <a:sysClr val="window" lastClr="FFFFFF"/>
      </a:lt1>
      <a:dk2>
        <a:srgbClr val="0070AD"/>
      </a:dk2>
      <a:lt2>
        <a:srgbClr val="EDEDED"/>
      </a:lt2>
      <a:accent1>
        <a:srgbClr val="80B8D6"/>
      </a:accent1>
      <a:accent2>
        <a:srgbClr val="12ABDB"/>
      </a:accent2>
      <a:accent3>
        <a:srgbClr val="2B0A3D"/>
      </a:accent3>
      <a:accent4>
        <a:srgbClr val="FF304C"/>
      </a:accent4>
      <a:accent5>
        <a:srgbClr val="95E616"/>
      </a:accent5>
      <a:accent6>
        <a:srgbClr val="0F999C"/>
      </a:accent6>
      <a:hlink>
        <a:srgbClr val="0070AD"/>
      </a:hlink>
      <a:folHlink>
        <a:srgbClr val="860864"/>
      </a:folHlink>
    </a:clrScheme>
    <a:fontScheme name="Capgemini Global 2017">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apgemini_112017">
      <a:dk1>
        <a:srgbClr val="000000"/>
      </a:dk1>
      <a:lt1>
        <a:sysClr val="window" lastClr="FFFFFF"/>
      </a:lt1>
      <a:dk2>
        <a:srgbClr val="0070AD"/>
      </a:dk2>
      <a:lt2>
        <a:srgbClr val="EDEDED"/>
      </a:lt2>
      <a:accent1>
        <a:srgbClr val="80B8D6"/>
      </a:accent1>
      <a:accent2>
        <a:srgbClr val="12ABDB"/>
      </a:accent2>
      <a:accent3>
        <a:srgbClr val="2B0A3D"/>
      </a:accent3>
      <a:accent4>
        <a:srgbClr val="FF304C"/>
      </a:accent4>
      <a:accent5>
        <a:srgbClr val="95E616"/>
      </a:accent5>
      <a:accent6>
        <a:srgbClr val="0F999C"/>
      </a:accent6>
      <a:hlink>
        <a:srgbClr val="0070AD"/>
      </a:hlink>
      <a:folHlink>
        <a:srgbClr val="860864"/>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Template_Capgemini_Global_2017_light_version (1)</Template>
  <TotalTime>280</TotalTime>
  <Words>45</Words>
  <Application>Microsoft Office PowerPoint</Application>
  <PresentationFormat>Widescreen</PresentationFormat>
  <Paragraphs>11</Paragraphs>
  <Slides>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Verdana</vt:lpstr>
      <vt:lpstr>Wingdings</vt:lpstr>
      <vt:lpstr>Capgemini Global 2017</vt:lpstr>
      <vt:lpstr>think-cell Slide</vt:lpstr>
      <vt:lpstr>Power BI Destillert</vt:lpstr>
      <vt:lpstr>Hva er Power BI?</vt:lpstr>
      <vt:lpstr>Hvordan ser BI Markedet ut?</vt:lpstr>
      <vt:lpstr>Hva inneholder Power BI?</vt:lpstr>
      <vt:lpstr>Hvordan komme igang med Power BI? </vt:lpstr>
      <vt:lpstr>Power BI Demo</vt:lpstr>
      <vt:lpstr>Power BI Nyheter</vt:lpstr>
      <vt:lpstr>Power BI User Group Norway</vt:lpstr>
      <vt:lpstr>PowerPoint Presentation</vt:lpstr>
    </vt:vector>
  </TitlesOfParts>
  <Company>Capgemini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hans.kristiansen@capgemini.com</dc:creator>
  <cp:lastModifiedBy>Hans Kristiansen</cp:lastModifiedBy>
  <cp:revision>23</cp:revision>
  <dcterms:created xsi:type="dcterms:W3CDTF">2018-09-20T20:17:00Z</dcterms:created>
  <dcterms:modified xsi:type="dcterms:W3CDTF">2018-11-07T13:49:38Z</dcterms:modified>
</cp:coreProperties>
</file>