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710" r:id="rId4"/>
  </p:sldMasterIdLst>
  <p:notesMasterIdLst>
    <p:notesMasterId r:id="rId45"/>
  </p:notesMasterIdLst>
  <p:sldIdLst>
    <p:sldId id="256" r:id="rId5"/>
    <p:sldId id="1500" r:id="rId6"/>
    <p:sldId id="1506" r:id="rId7"/>
    <p:sldId id="1531" r:id="rId8"/>
    <p:sldId id="270" r:id="rId9"/>
    <p:sldId id="269" r:id="rId10"/>
    <p:sldId id="1536" r:id="rId11"/>
    <p:sldId id="1537" r:id="rId12"/>
    <p:sldId id="272" r:id="rId13"/>
    <p:sldId id="271" r:id="rId14"/>
    <p:sldId id="1526" r:id="rId15"/>
    <p:sldId id="1507" r:id="rId16"/>
    <p:sldId id="1508" r:id="rId17"/>
    <p:sldId id="1511" r:id="rId18"/>
    <p:sldId id="1512" r:id="rId19"/>
    <p:sldId id="1513" r:id="rId20"/>
    <p:sldId id="1509" r:id="rId21"/>
    <p:sldId id="1510" r:id="rId22"/>
    <p:sldId id="1519" r:id="rId23"/>
    <p:sldId id="1520" r:id="rId24"/>
    <p:sldId id="1521" r:id="rId25"/>
    <p:sldId id="1522" r:id="rId26"/>
    <p:sldId id="1532" r:id="rId27"/>
    <p:sldId id="1533" r:id="rId28"/>
    <p:sldId id="1525" r:id="rId29"/>
    <p:sldId id="1514" r:id="rId30"/>
    <p:sldId id="1527" r:id="rId31"/>
    <p:sldId id="1515" r:id="rId32"/>
    <p:sldId id="1534" r:id="rId33"/>
    <p:sldId id="260" r:id="rId34"/>
    <p:sldId id="1538" r:id="rId35"/>
    <p:sldId id="1528" r:id="rId36"/>
    <p:sldId id="259" r:id="rId37"/>
    <p:sldId id="1518" r:id="rId38"/>
    <p:sldId id="265" r:id="rId39"/>
    <p:sldId id="1529" r:id="rId40"/>
    <p:sldId id="1530" r:id="rId41"/>
    <p:sldId id="1516" r:id="rId42"/>
    <p:sldId id="1535" r:id="rId43"/>
    <p:sldId id="266" r:id="rId4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1" autoAdjust="0"/>
    <p:restoredTop sz="94660"/>
  </p:normalViewPr>
  <p:slideViewPr>
    <p:cSldViewPr snapToGrid="0">
      <p:cViewPr varScale="1">
        <p:scale>
          <a:sx n="87" d="100"/>
          <a:sy n="87" d="100"/>
        </p:scale>
        <p:origin x="6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05B2E-8378-40C5-BE4E-2FDF0C337E59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6FF06-916F-440E-817D-40A1242BACB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350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95821-FAE8-C949-A017-F3E2FA393F8E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6607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0725" cy="25495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4736A-1FEB-DC4D-8E40-7D5264CBFF5A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491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9F2151-C845-449E-879D-9354999E4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5330948-BB93-4F27-83DC-8FB58E14D4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86" indent="0" algn="ctr">
              <a:buNone/>
              <a:defRPr sz="2000"/>
            </a:lvl2pPr>
            <a:lvl3pPr marL="914172" indent="0" algn="ctr">
              <a:buNone/>
              <a:defRPr sz="1800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EC29FDA-D69B-4BA2-B112-CDCA57DAB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558B-8380-480C-BB97-939BF4C734D6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33A11D8-008B-40DC-8E3E-FEF89ADCA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62EE8A5-0AD1-4F4D-B258-2588EF0F1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2E55A1-AC9E-40B9-9F4E-2C8C8319C2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9605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844F0B-3BB3-408F-8351-3D0C13D73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9137FC2-9250-4549-960B-DA877D0B97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8238150-446E-454F-80D5-B00DCD075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558B-8380-480C-BB97-939BF4C734D6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81B422D-CAEF-4BCB-A49C-42AA0331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02D315-68A4-42C6-9932-08AB13EE7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2E55A1-AC9E-40B9-9F4E-2C8C8319C2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6207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1D8FE8E4-A782-4FFA-8481-AC382379E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FBE1B56-43A6-4DC6-9641-D88B17AC0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C986CBD-8CE1-435E-BAC0-F844EF036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558B-8380-480C-BB97-939BF4C734D6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87BF83E-76F7-48BF-89F1-8E89EF12B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F1E11B9-149C-49E7-A626-FF4233B35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2E55A1-AC9E-40B9-9F4E-2C8C8319C2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4317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047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78CA9-0868-43C1-9C69-B68E43ACC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397" y="1122363"/>
            <a:ext cx="9144000" cy="2387600"/>
          </a:xfrm>
        </p:spPr>
        <p:txBody>
          <a:bodyPr anchor="b"/>
          <a:lstStyle>
            <a:lvl1pPr algn="ctr">
              <a:defRPr sz="3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8D4BA6-A42C-4CFA-A165-BA418600F5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397" y="3602038"/>
            <a:ext cx="9144000" cy="1655763"/>
          </a:xfrm>
        </p:spPr>
        <p:txBody>
          <a:bodyPr/>
          <a:lstStyle>
            <a:lvl1pPr marL="0" indent="0" algn="ctr">
              <a:buNone/>
              <a:defRPr sz="1200"/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80FCC-063C-4665-9D1A-80820740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42E4-A0FB-4B14-9D74-67E73A486247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52B08-90F3-4415-AA64-8CDB02620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ACD9F-3470-4B45-8570-FB3B07882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28CC-8EA6-475E-9A59-BEB1DEDE50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7700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CD3DF-DE60-44C0-8110-0F66901DB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68659-305C-4C94-B07B-3ED4F43E5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B9644-6159-49E6-9232-177111567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42E4-A0FB-4B14-9D74-67E73A486247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95E32-2162-4C3B-8670-AD0109D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C5A2D-2AA8-4666-A6B3-1D7E81432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28CC-8EA6-475E-9A59-BEB1DEDE50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5350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7C548-A4E3-49CE-9506-553974D1D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067" y="1709738"/>
            <a:ext cx="10515163" cy="2852738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98F0C-BBC6-401F-BA25-1C4B4AAC3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067" y="4589463"/>
            <a:ext cx="10515163" cy="1500188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24B8E-AB98-4F16-A484-F05DFB068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42E4-A0FB-4B14-9D74-67E73A486247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5A5ED-3793-49BC-9B6D-074C0564E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C40A3-9ED9-4710-8E6F-F075607E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28CC-8EA6-475E-9A59-BEB1DEDE50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5640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EB176-4353-4785-BA4D-EFCDDB525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FA1E1-BF96-4961-B9CB-EDF4EAC9D7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418" y="1825625"/>
            <a:ext cx="5219472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28939-212A-424A-91D0-7E2E48B85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110" y="1825625"/>
            <a:ext cx="5219472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E2E99-D2C9-4296-931E-86A349882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42E4-A0FB-4B14-9D74-67E73A486247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702-6EC8-46FF-B4DF-A25CAAA8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BBCC3-9AE5-4830-8184-48FA7292E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28CC-8EA6-475E-9A59-BEB1DEDE50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7299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6DDCD-9135-4EA4-A6FC-8A2DEFC6A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6" y="365125"/>
            <a:ext cx="10515163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1E50E3-D2C3-49CB-9114-7837728EA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006" y="1681163"/>
            <a:ext cx="5157543" cy="82391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D8A196-C7C8-4D6C-A0FF-CFE98FE0A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006" y="2505075"/>
            <a:ext cx="5157543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1538AB-1EE1-4998-AAFA-361A7CEE6E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20" y="1681163"/>
            <a:ext cx="5182950" cy="82391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74B46D-0B7D-486A-93A6-5A0A0D8DDF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20" y="2505075"/>
            <a:ext cx="5182950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696930-5BEC-4B13-B06F-FC7570B7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42E4-A0FB-4B14-9D74-67E73A486247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140FB8-0E61-41C9-BB3E-72BA4488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7F31D9-E284-4BBA-A1B5-BA01A46C2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28CC-8EA6-475E-9A59-BEB1DEDE50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5755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DC8D9-1AA6-444E-9AC5-13A242EAD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891E2-5992-47B4-9D5D-E515E8F49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42E4-A0FB-4B14-9D74-67E73A486247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F50BFD-F9B8-4AE6-9485-0FFE71F38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6D4C9-7B1F-4CD9-BAF0-1ED662CA6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28CC-8EA6-475E-9A59-BEB1DEDE50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2246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BB198-536E-4548-BCCE-10912A9A5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42E4-A0FB-4B14-9D74-67E73A486247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78DC82-555B-43C0-A492-E2BD67D61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E47BE-0664-4008-B4B8-709B3E72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28CC-8EA6-475E-9A59-BEB1DEDE50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7048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5EFD6-C4A1-45D6-B5DB-3067A14C1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6AE2FEC-F965-4BE8-933E-31965E5C4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F845B8E-5FCD-44EE-A062-D274565A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558B-8380-480C-BB97-939BF4C734D6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D70B820-2E52-44B3-811E-8D7CA4C65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364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B2EE7-CE21-4577-BBD2-07F8042FC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6" y="457200"/>
            <a:ext cx="3931674" cy="160020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6D16F-E7E1-418E-88B0-2DAEAD33B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950" y="987425"/>
            <a:ext cx="6172220" cy="487362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8CA7F-65F4-44EA-97FD-B4DF7DB1C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06" y="2057400"/>
            <a:ext cx="3931674" cy="3811588"/>
          </a:xfrm>
        </p:spPr>
        <p:txBody>
          <a:bodyPr/>
          <a:lstStyle>
            <a:lvl1pPr marL="0" indent="0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C5709C-73BA-4332-B950-34170DDD4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42E4-A0FB-4B14-9D74-67E73A486247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1A70E-F28D-49D1-8F39-24EA2D114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9312AD-0976-47EB-ADF2-723B0D859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28CC-8EA6-475E-9A59-BEB1DEDE50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8369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D7B9F-9947-4074-ABA7-B9BB237B0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6" y="457200"/>
            <a:ext cx="3931674" cy="160020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04D691-CB1B-443A-A7AC-EFCBFCF791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950" y="987425"/>
            <a:ext cx="6172220" cy="4873625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1DEC4-1E91-4A59-80BB-6BE996B656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06" y="2057400"/>
            <a:ext cx="3931674" cy="3811588"/>
          </a:xfrm>
        </p:spPr>
        <p:txBody>
          <a:bodyPr/>
          <a:lstStyle>
            <a:lvl1pPr marL="0" indent="0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AD605-36AB-48D0-B411-41D85B5F2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42E4-A0FB-4B14-9D74-67E73A486247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FD4E7-51A0-440D-B2D8-0996138B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0A7F95-9DFF-488C-A701-689D72471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28CC-8EA6-475E-9A59-BEB1DEDE50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0667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1AB39-AD5F-4720-971C-F8932D71C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B58057-53BE-4D86-B0B0-ABE4A6A93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2A51F-9EE9-40E7-A25D-96695AE7A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42E4-A0FB-4B14-9D74-67E73A486247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B102A-B885-4F40-BE45-EC9076876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93910-689D-479F-9343-E8BDC41D6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28CC-8EA6-475E-9A59-BEB1DEDE50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1550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525BA6-D3B5-4A90-845E-203F5456D1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791" y="365125"/>
            <a:ext cx="2628791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8ED9DF-8FDF-471D-9AF3-F9B0C16C83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418" y="365125"/>
            <a:ext cx="7810153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63163-4F07-46FB-B2FD-D7AFE1AD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42E4-A0FB-4B14-9D74-67E73A486247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F481E-5EF6-4F14-93E2-D268FF4F3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82DEE-4CBC-43F3-A380-FAFB65A9E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28CC-8EA6-475E-9A59-BEB1DEDE50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102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F1715-68EE-4EBC-991B-8D028FF6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13BBA2-CCAC-4D13-9960-C086C1457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42E4-A0FB-4B14-9D74-67E73A486247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8403EF-94B7-4C2A-A3DD-9C1EBC971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E01EF-3719-41A5-B596-C77F6F943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28CC-8EA6-475E-9A59-BEB1DEDE50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1228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6695" y="2130428"/>
            <a:ext cx="10363200" cy="1470026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71095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9CEC-C39A-4249-9189-1CA58E15DECF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4F151-03FB-A743-A3EA-964FDD014D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85517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mountain-semiWhit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0" y="2925882"/>
            <a:ext cx="12192000" cy="57267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0" y="3619036"/>
            <a:ext cx="12192000" cy="39595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164254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9CEC-C39A-4249-9189-1CA58E15DECF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4F151-03FB-A743-A3EA-964FDD014D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67025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70711" y="4406902"/>
            <a:ext cx="10363200" cy="1362075"/>
          </a:xfrm>
        </p:spPr>
        <p:txBody>
          <a:bodyPr anchor="t">
            <a:normAutofit/>
          </a:bodyPr>
          <a:lstStyle>
            <a:lvl1pPr algn="l">
              <a:defRPr sz="3733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570711" y="2906713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60944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34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79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23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68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613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58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9CEC-C39A-4249-9189-1CA58E15DECF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4F151-03FB-A743-A3EA-964FDD014D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639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4406902"/>
            <a:ext cx="12192000" cy="1362075"/>
          </a:xfrm>
        </p:spPr>
        <p:txBody>
          <a:bodyPr anchor="t">
            <a:normAutofit/>
          </a:bodyPr>
          <a:lstStyle>
            <a:lvl1pPr algn="ctr">
              <a:defRPr sz="3733" b="0" i="0" cap="none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06355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EFBE66-6CB4-4126-B853-B37BA5B34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276A55-A935-4C13-B04C-0ED37E9A4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FC87586-099C-4277-A50C-67239A3ED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558B-8380-480C-BB97-939BF4C734D6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D44643D-C531-47C7-97BE-D2B5AF1C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3C0F02A-9575-49B6-AB5B-0D7554FF7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2E55A1-AC9E-40B9-9F4E-2C8C8319C2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83670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4406902"/>
            <a:ext cx="12192000" cy="1362075"/>
          </a:xfrm>
        </p:spPr>
        <p:txBody>
          <a:bodyPr anchor="t">
            <a:normAutofit/>
          </a:bodyPr>
          <a:lstStyle>
            <a:lvl1pPr algn="ctr">
              <a:defRPr sz="3733" b="0" i="0" cap="none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1044303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4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4406902"/>
            <a:ext cx="12192000" cy="1362075"/>
          </a:xfrm>
        </p:spPr>
        <p:txBody>
          <a:bodyPr anchor="t">
            <a:normAutofit/>
          </a:bodyPr>
          <a:lstStyle>
            <a:lvl1pPr algn="ctr">
              <a:defRPr sz="3733" b="0" i="0" cap="none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695190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4406902"/>
            <a:ext cx="12192000" cy="1362075"/>
          </a:xfrm>
        </p:spPr>
        <p:txBody>
          <a:bodyPr anchor="t">
            <a:normAutofit/>
          </a:bodyPr>
          <a:lstStyle>
            <a:lvl1pPr algn="ctr">
              <a:defRPr sz="3733" b="0" i="0" cap="none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5075375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6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4406902"/>
            <a:ext cx="12192000" cy="1362075"/>
          </a:xfrm>
        </p:spPr>
        <p:txBody>
          <a:bodyPr anchor="t">
            <a:normAutofit/>
          </a:bodyPr>
          <a:lstStyle>
            <a:lvl1pPr algn="ctr">
              <a:defRPr sz="3733" b="0" i="0" cap="none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1797294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570711" y="1556336"/>
            <a:ext cx="5103357" cy="4638930"/>
          </a:xfrm>
        </p:spPr>
        <p:txBody>
          <a:bodyPr/>
          <a:lstStyle>
            <a:lvl1pPr>
              <a:defRPr sz="3199"/>
            </a:lvl1pPr>
            <a:lvl2pPr>
              <a:defRPr sz="2933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814207" y="1556336"/>
            <a:ext cx="5103357" cy="4638930"/>
          </a:xfrm>
        </p:spPr>
        <p:txBody>
          <a:bodyPr/>
          <a:lstStyle>
            <a:lvl1pPr>
              <a:defRPr sz="3199"/>
            </a:lvl1pPr>
            <a:lvl2pPr>
              <a:defRPr sz="2933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9CEC-C39A-4249-9189-1CA58E15DECF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4F151-03FB-A743-A3EA-964FDD014D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5241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9CEC-C39A-4249-9189-1CA58E15DECF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4F151-03FB-A743-A3EA-964FDD014D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21298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9CEC-C39A-4249-9189-1CA58E15DECF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4F151-03FB-A743-A3EA-964FDD014D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96350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NCG profil_foto-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"/>
            <a:ext cx="12240000" cy="689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374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528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4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14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A49371-61E9-4E43-BB54-788898860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9712F6C-7961-4D03-8977-0989CA356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9058633-CB19-4CA0-9175-23FB91843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F83E80E-57EA-484B-925C-E50A3034E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558B-8380-480C-BB97-939BF4C734D6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5B42BFE-E758-4AFA-91DA-6CAE2EF1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4F0DE21-3B6C-4829-83FE-978DFC906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2E55A1-AC9E-40B9-9F4E-2C8C8319C2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20103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802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6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267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484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7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80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8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273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9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858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1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134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1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481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9F2151-C845-449E-879D-9354999E4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7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5330948-BB93-4F27-83DC-8FB58E14D4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71" indent="0" algn="ctr">
              <a:buNone/>
              <a:defRPr sz="2000"/>
            </a:lvl2pPr>
            <a:lvl3pPr marL="913944" indent="0" algn="ctr">
              <a:buNone/>
              <a:defRPr sz="1800"/>
            </a:lvl3pPr>
            <a:lvl4pPr marL="1370915" indent="0" algn="ctr">
              <a:buNone/>
              <a:defRPr sz="1600"/>
            </a:lvl4pPr>
            <a:lvl5pPr marL="1827886" indent="0" algn="ctr">
              <a:buNone/>
              <a:defRPr sz="1600"/>
            </a:lvl5pPr>
            <a:lvl6pPr marL="2284857" indent="0" algn="ctr">
              <a:buNone/>
              <a:defRPr sz="1600"/>
            </a:lvl6pPr>
            <a:lvl7pPr marL="2741829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71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EC29FDA-D69B-4BA2-B112-CDCA57DAB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33A11D8-008B-40DC-8E3E-FEF89ADCA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62EE8A5-0AD1-4F4D-B258-2588EF0F1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6"/>
          </a:xfrm>
          <a:prstGeom prst="rect">
            <a:avLst/>
          </a:prstGeom>
        </p:spPr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69660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5EFD6-C4A1-45D6-B5DB-3067A14C1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6AE2FEC-F965-4BE8-933E-31965E5C4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F845B8E-5FCD-44EE-A062-D274565A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D70B820-2E52-44B3-811E-8D7CA4C65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566BD12-1F8B-4A82-8A0D-CC4A8A61F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6"/>
          </a:xfrm>
          <a:prstGeom prst="rect">
            <a:avLst/>
          </a:prstGeom>
        </p:spPr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875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121A58-6A18-4966-98EC-66AA29F82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68BA68A-5864-48A7-A792-47B30326F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22AFD48-8E49-4BE1-8249-A240D00E2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09D1DB2-F802-4FA4-83DE-3008CD3966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F1A3BA4-1B11-489C-81FF-4882D67F2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7F4C7D0-3898-4A03-87E1-43B49CE43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558B-8380-480C-BB97-939BF4C734D6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FF952CF-E436-46BE-A940-17F81BB3B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8374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EFBE66-6CB4-4126-B853-B37BA5B34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8"/>
          </a:xfrm>
        </p:spPr>
        <p:txBody>
          <a:bodyPr anchor="b"/>
          <a:lstStyle>
            <a:lvl1pPr>
              <a:defRPr sz="5997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276A55-A935-4C13-B04C-0ED37E9A4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FC87586-099C-4277-A50C-67239A3ED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D44643D-C531-47C7-97BE-D2B5AF1C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3C0F02A-9575-49B6-AB5B-0D7554FF7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6"/>
          </a:xfrm>
          <a:prstGeom prst="rect">
            <a:avLst/>
          </a:prstGeom>
        </p:spPr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391412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A49371-61E9-4E43-BB54-788898860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9712F6C-7961-4D03-8977-0989CA356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9058633-CB19-4CA0-9175-23FB91843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F83E80E-57EA-484B-925C-E50A3034E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5B42BFE-E758-4AFA-91DA-6CAE2EF1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4F0DE21-3B6C-4829-83FE-978DFC906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6"/>
          </a:xfrm>
          <a:prstGeom prst="rect">
            <a:avLst/>
          </a:prstGeom>
        </p:spPr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57483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121A58-6A18-4966-98EC-66AA29F82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68BA68A-5864-48A7-A792-47B30326F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2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1" indent="0">
              <a:buNone/>
              <a:defRPr sz="2000" b="1"/>
            </a:lvl2pPr>
            <a:lvl3pPr marL="913944" indent="0">
              <a:buNone/>
              <a:defRPr sz="1800" b="1"/>
            </a:lvl3pPr>
            <a:lvl4pPr marL="1370915" indent="0">
              <a:buNone/>
              <a:defRPr sz="1600" b="1"/>
            </a:lvl4pPr>
            <a:lvl5pPr marL="1827886" indent="0">
              <a:buNone/>
              <a:defRPr sz="1600" b="1"/>
            </a:lvl5pPr>
            <a:lvl6pPr marL="2284857" indent="0">
              <a:buNone/>
              <a:defRPr sz="1600" b="1"/>
            </a:lvl6pPr>
            <a:lvl7pPr marL="2741829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22AFD48-8E49-4BE1-8249-A240D00E2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6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09D1DB2-F802-4FA4-83DE-3008CD3966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2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1" indent="0">
              <a:buNone/>
              <a:defRPr sz="2000" b="1"/>
            </a:lvl2pPr>
            <a:lvl3pPr marL="913944" indent="0">
              <a:buNone/>
              <a:defRPr sz="1800" b="1"/>
            </a:lvl3pPr>
            <a:lvl4pPr marL="1370915" indent="0">
              <a:buNone/>
              <a:defRPr sz="1600" b="1"/>
            </a:lvl4pPr>
            <a:lvl5pPr marL="1827886" indent="0">
              <a:buNone/>
              <a:defRPr sz="1600" b="1"/>
            </a:lvl5pPr>
            <a:lvl6pPr marL="2284857" indent="0">
              <a:buNone/>
              <a:defRPr sz="1600" b="1"/>
            </a:lvl6pPr>
            <a:lvl7pPr marL="2741829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F1A3BA4-1B11-489C-81FF-4882D67F2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7F4C7D0-3898-4A03-87E1-43B49CE43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FF952CF-E436-46BE-A940-17F81BB3B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3D90AAE-74C5-4A32-990D-9D69CCC38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6"/>
          </a:xfrm>
          <a:prstGeom prst="rect">
            <a:avLst/>
          </a:prstGeom>
        </p:spPr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86059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DFDAD2-6636-4093-854A-0FC770C89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64D869C-0183-4E1E-8A31-4009C354F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2964518-65A7-4E82-AC39-5F7A3F3A0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4E8216B-6DE4-4273-82C9-BA7CF1E1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6"/>
          </a:xfrm>
          <a:prstGeom prst="rect">
            <a:avLst/>
          </a:prstGeom>
        </p:spPr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56622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9CDC6D2-9D3B-4BC7-8FC0-2C02D22BF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E15187B-A325-4E1B-B1A4-38F4AB845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0729F9F-7C23-4E13-B78C-DAF47F33A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6"/>
          </a:xfrm>
          <a:prstGeom prst="rect">
            <a:avLst/>
          </a:prstGeom>
        </p:spPr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05868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8580F7-864F-40D6-BA8C-0B8930B68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5DD15C6-DC6A-45D5-B180-BFC33D123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6"/>
          </a:xfrm>
        </p:spPr>
        <p:txBody>
          <a:bodyPr/>
          <a:lstStyle>
            <a:lvl1pPr>
              <a:defRPr sz="3198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0C366C6-212A-456A-8C7B-5EBE98213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1" indent="0">
              <a:buNone/>
              <a:defRPr sz="1400"/>
            </a:lvl2pPr>
            <a:lvl3pPr marL="913944" indent="0">
              <a:buNone/>
              <a:defRPr sz="1200"/>
            </a:lvl3pPr>
            <a:lvl4pPr marL="1370915" indent="0">
              <a:buNone/>
              <a:defRPr sz="1000"/>
            </a:lvl4pPr>
            <a:lvl5pPr marL="1827886" indent="0">
              <a:buNone/>
              <a:defRPr sz="1000"/>
            </a:lvl5pPr>
            <a:lvl6pPr marL="2284857" indent="0">
              <a:buNone/>
              <a:defRPr sz="1000"/>
            </a:lvl6pPr>
            <a:lvl7pPr marL="2741829" indent="0">
              <a:buNone/>
              <a:defRPr sz="1000"/>
            </a:lvl7pPr>
            <a:lvl8pPr marL="3198800" indent="0">
              <a:buNone/>
              <a:defRPr sz="1000"/>
            </a:lvl8pPr>
            <a:lvl9pPr marL="3655771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3CB5CEA-43E0-44DC-87F7-5C2393649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177F844-7FFA-46D4-BCD4-3A4C9AE9A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AC8B6F3-4A35-4591-8686-25F201EFD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6"/>
          </a:xfrm>
          <a:prstGeom prst="rect">
            <a:avLst/>
          </a:prstGeom>
        </p:spPr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35061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167279-C086-476D-999E-E932F5231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407F5D5-353A-4E81-B806-597DAD8D48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6"/>
          </a:xfrm>
        </p:spPr>
        <p:txBody>
          <a:bodyPr/>
          <a:lstStyle>
            <a:lvl1pPr marL="0" indent="0">
              <a:buNone/>
              <a:defRPr sz="3198"/>
            </a:lvl1pPr>
            <a:lvl2pPr marL="456971" indent="0">
              <a:buNone/>
              <a:defRPr sz="2800"/>
            </a:lvl2pPr>
            <a:lvl3pPr marL="913944" indent="0">
              <a:buNone/>
              <a:defRPr sz="2400"/>
            </a:lvl3pPr>
            <a:lvl4pPr marL="1370915" indent="0">
              <a:buNone/>
              <a:defRPr sz="2000"/>
            </a:lvl4pPr>
            <a:lvl5pPr marL="1827886" indent="0">
              <a:buNone/>
              <a:defRPr sz="2000"/>
            </a:lvl5pPr>
            <a:lvl6pPr marL="2284857" indent="0">
              <a:buNone/>
              <a:defRPr sz="2000"/>
            </a:lvl6pPr>
            <a:lvl7pPr marL="2741829" indent="0">
              <a:buNone/>
              <a:defRPr sz="2000"/>
            </a:lvl7pPr>
            <a:lvl8pPr marL="3198800" indent="0">
              <a:buNone/>
              <a:defRPr sz="2000"/>
            </a:lvl8pPr>
            <a:lvl9pPr marL="3655771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8992B45-B9D8-4FB6-BB7A-73035269A0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1" indent="0">
              <a:buNone/>
              <a:defRPr sz="1400"/>
            </a:lvl2pPr>
            <a:lvl3pPr marL="913944" indent="0">
              <a:buNone/>
              <a:defRPr sz="1200"/>
            </a:lvl3pPr>
            <a:lvl4pPr marL="1370915" indent="0">
              <a:buNone/>
              <a:defRPr sz="1000"/>
            </a:lvl4pPr>
            <a:lvl5pPr marL="1827886" indent="0">
              <a:buNone/>
              <a:defRPr sz="1000"/>
            </a:lvl5pPr>
            <a:lvl6pPr marL="2284857" indent="0">
              <a:buNone/>
              <a:defRPr sz="1000"/>
            </a:lvl6pPr>
            <a:lvl7pPr marL="2741829" indent="0">
              <a:buNone/>
              <a:defRPr sz="1000"/>
            </a:lvl7pPr>
            <a:lvl8pPr marL="3198800" indent="0">
              <a:buNone/>
              <a:defRPr sz="1000"/>
            </a:lvl8pPr>
            <a:lvl9pPr marL="3655771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01025EB-E118-4F1B-BC88-10F691D3F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2B970CF-5519-4FCC-9BAD-CF08235D8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30E564A-D7BD-410D-AA8C-E66E97E71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6"/>
          </a:xfrm>
          <a:prstGeom prst="rect">
            <a:avLst/>
          </a:prstGeom>
        </p:spPr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85264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844F0B-3BB3-408F-8351-3D0C13D73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9137FC2-9250-4549-960B-DA877D0B97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8238150-446E-454F-80D5-B00DCD075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81B422D-CAEF-4BCB-A49C-42AA0331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02D315-68A4-42C6-9932-08AB13EE7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6"/>
          </a:xfrm>
          <a:prstGeom prst="rect">
            <a:avLst/>
          </a:prstGeom>
        </p:spPr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52854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1D8FE8E4-A782-4FFA-8481-AC382379E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FBE1B56-43A6-4DC6-9641-D88B17AC0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C986CBD-8CE1-435E-BAC0-F844EF036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87BF83E-76F7-48BF-89F1-8E89EF12B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F1E11B9-149C-49E7-A626-FF4233B35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6"/>
          </a:xfrm>
          <a:prstGeom prst="rect">
            <a:avLst/>
          </a:prstGeom>
        </p:spPr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71670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20275" y="0"/>
            <a:ext cx="1171725" cy="646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47467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DFDAD2-6636-4093-854A-0FC770C89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64D869C-0183-4E1E-8A31-4009C354F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558B-8380-480C-BB97-939BF4C734D6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2964518-65A7-4E82-AC39-5F7A3F3A0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14987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140948" y="1667631"/>
            <a:ext cx="2248875" cy="2608016"/>
          </a:xfrm>
          <a:custGeom>
            <a:avLst/>
            <a:gdLst>
              <a:gd name="connsiteX0" fmla="*/ 2522219 w 5044439"/>
              <a:gd name="connsiteY0" fmla="*/ 0 h 5851550"/>
              <a:gd name="connsiteX1" fmla="*/ 5044439 w 5044439"/>
              <a:gd name="connsiteY1" fmla="*/ 1261110 h 5851550"/>
              <a:gd name="connsiteX2" fmla="*/ 5044439 w 5044439"/>
              <a:gd name="connsiteY2" fmla="*/ 4590440 h 5851550"/>
              <a:gd name="connsiteX3" fmla="*/ 2522219 w 5044439"/>
              <a:gd name="connsiteY3" fmla="*/ 5851550 h 5851550"/>
              <a:gd name="connsiteX4" fmla="*/ 0 w 5044439"/>
              <a:gd name="connsiteY4" fmla="*/ 4590440 h 5851550"/>
              <a:gd name="connsiteX5" fmla="*/ 0 w 5044439"/>
              <a:gd name="connsiteY5" fmla="*/ 1261110 h 585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4439" h="5851550">
                <a:moveTo>
                  <a:pt x="2522219" y="0"/>
                </a:moveTo>
                <a:lnTo>
                  <a:pt x="5044439" y="1261110"/>
                </a:lnTo>
                <a:lnTo>
                  <a:pt x="5044439" y="4590440"/>
                </a:lnTo>
                <a:lnTo>
                  <a:pt x="2522219" y="5851550"/>
                </a:lnTo>
                <a:lnTo>
                  <a:pt x="0" y="4590440"/>
                </a:lnTo>
                <a:lnTo>
                  <a:pt x="0" y="1261110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2420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81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53663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9988325" y="2134221"/>
            <a:ext cx="2203675" cy="32131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2134221"/>
            <a:ext cx="5589456" cy="32131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5592981" y="2134221"/>
            <a:ext cx="2194148" cy="32131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7790653" y="2134221"/>
            <a:ext cx="2194148" cy="32131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509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_of_3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996055" y="1941832"/>
            <a:ext cx="2028531" cy="2028003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51"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140139" y="1941832"/>
            <a:ext cx="2028531" cy="2028003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51"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083838" y="1941832"/>
            <a:ext cx="2028531" cy="2028003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51"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775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9CDC6D2-9D3B-4BC7-8FC0-2C02D22BF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558B-8380-480C-BB97-939BF4C734D6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E15187B-A325-4E1B-B1A4-38F4AB845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1589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8580F7-864F-40D6-BA8C-0B8930B68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5DD15C6-DC6A-45D5-B180-BFC33D123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0C366C6-212A-456A-8C7B-5EBE98213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6" indent="0">
              <a:buNone/>
              <a:defRPr sz="1400"/>
            </a:lvl2pPr>
            <a:lvl3pPr marL="914172" indent="0">
              <a:buNone/>
              <a:defRPr sz="1200"/>
            </a:lvl3pPr>
            <a:lvl4pPr marL="1371257" indent="0">
              <a:buNone/>
              <a:defRPr sz="1000"/>
            </a:lvl4pPr>
            <a:lvl5pPr marL="1828343" indent="0">
              <a:buNone/>
              <a:defRPr sz="1000"/>
            </a:lvl5pPr>
            <a:lvl6pPr marL="2285429" indent="0">
              <a:buNone/>
              <a:defRPr sz="1000"/>
            </a:lvl6pPr>
            <a:lvl7pPr marL="2742514" indent="0">
              <a:buNone/>
              <a:defRPr sz="1000"/>
            </a:lvl7pPr>
            <a:lvl8pPr marL="3199600" indent="0">
              <a:buNone/>
              <a:defRPr sz="1000"/>
            </a:lvl8pPr>
            <a:lvl9pPr marL="3656686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3CB5CEA-43E0-44DC-87F7-5C2393649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558B-8380-480C-BB97-939BF4C734D6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177F844-7FFA-46D4-BCD4-3A4C9AE9A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AC8B6F3-4A35-4591-8686-25F201EFD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2E55A1-AC9E-40B9-9F4E-2C8C8319C2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794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167279-C086-476D-999E-E932F5231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407F5D5-353A-4E81-B806-597DAD8D48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86" indent="0">
              <a:buNone/>
              <a:defRPr sz="2800"/>
            </a:lvl2pPr>
            <a:lvl3pPr marL="914172" indent="0">
              <a:buNone/>
              <a:defRPr sz="2400"/>
            </a:lvl3pPr>
            <a:lvl4pPr marL="1371257" indent="0">
              <a:buNone/>
              <a:defRPr sz="2000"/>
            </a:lvl4pPr>
            <a:lvl5pPr marL="1828343" indent="0">
              <a:buNone/>
              <a:defRPr sz="2000"/>
            </a:lvl5pPr>
            <a:lvl6pPr marL="2285429" indent="0">
              <a:buNone/>
              <a:defRPr sz="2000"/>
            </a:lvl6pPr>
            <a:lvl7pPr marL="2742514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8992B45-B9D8-4FB6-BB7A-73035269A0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6" indent="0">
              <a:buNone/>
              <a:defRPr sz="1400"/>
            </a:lvl2pPr>
            <a:lvl3pPr marL="914172" indent="0">
              <a:buNone/>
              <a:defRPr sz="1200"/>
            </a:lvl3pPr>
            <a:lvl4pPr marL="1371257" indent="0">
              <a:buNone/>
              <a:defRPr sz="1000"/>
            </a:lvl4pPr>
            <a:lvl5pPr marL="1828343" indent="0">
              <a:buNone/>
              <a:defRPr sz="1000"/>
            </a:lvl5pPr>
            <a:lvl6pPr marL="2285429" indent="0">
              <a:buNone/>
              <a:defRPr sz="1000"/>
            </a:lvl6pPr>
            <a:lvl7pPr marL="2742514" indent="0">
              <a:buNone/>
              <a:defRPr sz="1000"/>
            </a:lvl7pPr>
            <a:lvl8pPr marL="3199600" indent="0">
              <a:buNone/>
              <a:defRPr sz="1000"/>
            </a:lvl8pPr>
            <a:lvl9pPr marL="3656686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01025EB-E118-4F1B-BC88-10F691D3F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558B-8380-480C-BB97-939BF4C734D6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2B970CF-5519-4FCC-9BAD-CF08235D8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30E564A-D7BD-410D-AA8C-E66E97E71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2E55A1-AC9E-40B9-9F4E-2C8C8319C2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446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0694DB8-9362-4889-9E4C-E23CCA37E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1CCA874-55E8-44EA-8918-1F084796B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B9978CD-8FFF-4058-92B6-EFB2DE17AA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1558B-8380-480C-BB97-939BF4C734D6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568FD8-7254-4B11-B34E-9F1AAE46A0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06BCA4C-BECC-482E-9EB5-39EBD12392B7}"/>
              </a:ext>
            </a:extLst>
          </p:cNvPr>
          <p:cNvSpPr txBox="1"/>
          <p:nvPr/>
        </p:nvSpPr>
        <p:spPr>
          <a:xfrm>
            <a:off x="11614033" y="130538"/>
            <a:ext cx="415427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Lato Bold" charset="0"/>
                <a:cs typeface="Lato Bold" charset="0"/>
              </a:rPr>
              <a:pPr algn="ctr"/>
              <a:t>‹#›</a:t>
            </a:fld>
            <a:endParaRPr lang="id-ID" sz="1400" b="1" i="0">
              <a:solidFill>
                <a:schemeClr val="bg1"/>
              </a:solidFill>
              <a:latin typeface="Lato Bold" charset="0"/>
              <a:cs typeface="Lato Bold" charset="0"/>
            </a:endParaRPr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0A39B329-A258-4DE6-B851-7431A9C496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07215" y="6419850"/>
            <a:ext cx="1681600" cy="43815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60A3A9C0-5520-4036-B927-BD961AC66FDD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240" y="0"/>
            <a:ext cx="2354575" cy="4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5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5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6F3742-62F6-4AE3-8B27-CE3DFC2EB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9" y="365125"/>
            <a:ext cx="105151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9968E-757A-4793-9945-045C98741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419" y="1825625"/>
            <a:ext cx="105151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FAD92-5899-4FEE-9EEC-0D104127FB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419" y="6356350"/>
            <a:ext cx="2743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442E4-A0FB-4B14-9D74-67E73A486247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DC7AA-D789-4BAA-93FE-5E9AD8595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859" y="6356350"/>
            <a:ext cx="4114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D3043-19DA-42F8-B94A-1B2192A92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461" y="6356350"/>
            <a:ext cx="2743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928CC-8EA6-475E-9A59-BEB1DEDE50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8180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300" indent="-114300" algn="l" defTabSz="457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 descr="mountain-semiWhite2.pn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570714" y="274639"/>
            <a:ext cx="103410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570714" y="1600202"/>
            <a:ext cx="10341012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570714" y="6356352"/>
            <a:ext cx="2213012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19CEC-C39A-4249-9189-1CA58E15DECF}" type="datetimeFigureOut">
              <a:rPr lang="nb-NO" smtClean="0"/>
              <a:t>09.11.2018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906349" y="6356352"/>
            <a:ext cx="5646391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9698714" y="6356352"/>
            <a:ext cx="2213012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4F151-03FB-A743-A3EA-964FDD014DF4}" type="slidenum">
              <a:rPr lang="nb-NO" smtClean="0"/>
              <a:t>‹#›</a:t>
            </a:fld>
            <a:endParaRPr lang="nb-NO"/>
          </a:p>
        </p:txBody>
      </p:sp>
      <p:pic>
        <p:nvPicPr>
          <p:cNvPr id="15" name="Bilde 14" descr="logo.pn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83604"/>
            <a:ext cx="1493009" cy="96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70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</p:sldLayoutIdLst>
  <p:txStyles>
    <p:titleStyle>
      <a:lvl1pPr algn="ctr" defTabSz="609448" rtl="0" eaLnBrk="1" latinLnBrk="0" hangingPunct="1">
        <a:spcBef>
          <a:spcPct val="0"/>
        </a:spcBef>
        <a:buNone/>
        <a:defRPr sz="3733" kern="1200">
          <a:solidFill>
            <a:schemeClr val="tx1"/>
          </a:solidFill>
          <a:latin typeface="Open Sans"/>
          <a:ea typeface="+mj-ea"/>
          <a:cs typeface="Open Sans"/>
        </a:defRPr>
      </a:lvl1pPr>
    </p:titleStyle>
    <p:bodyStyle>
      <a:lvl1pPr marL="457086" indent="-457086" algn="l" defTabSz="609448" rtl="0" eaLnBrk="1" latinLnBrk="0" hangingPunct="1">
        <a:spcBef>
          <a:spcPct val="20000"/>
        </a:spcBef>
        <a:buFont typeface="Arial"/>
        <a:buChar char="•"/>
        <a:defRPr sz="3199" kern="1200">
          <a:solidFill>
            <a:schemeClr val="tx1"/>
          </a:solidFill>
          <a:latin typeface="Open Sans"/>
          <a:ea typeface="+mn-ea"/>
          <a:cs typeface="Open Sans"/>
        </a:defRPr>
      </a:lvl1pPr>
      <a:lvl2pPr marL="990353" indent="-380905" algn="l" defTabSz="609448" rtl="0" eaLnBrk="1" latinLnBrk="0" hangingPunct="1">
        <a:spcBef>
          <a:spcPct val="20000"/>
        </a:spcBef>
        <a:buFont typeface="Arial"/>
        <a:buChar char="–"/>
        <a:defRPr sz="2933" kern="1200">
          <a:solidFill>
            <a:schemeClr val="tx1"/>
          </a:solidFill>
          <a:latin typeface="Open Sans"/>
          <a:ea typeface="+mn-ea"/>
          <a:cs typeface="Open Sans"/>
        </a:defRPr>
      </a:lvl2pPr>
      <a:lvl3pPr marL="1523619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Open Sans"/>
          <a:ea typeface="+mn-ea"/>
          <a:cs typeface="Open Sans"/>
        </a:defRPr>
      </a:lvl3pPr>
      <a:lvl4pPr marL="2133067" indent="-304724" algn="l" defTabSz="609448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Open Sans"/>
          <a:ea typeface="+mn-ea"/>
          <a:cs typeface="Open Sans"/>
        </a:defRPr>
      </a:lvl4pPr>
      <a:lvl5pPr marL="2742514" indent="-304724" algn="l" defTabSz="609448" rtl="0" eaLnBrk="1" latinLnBrk="0" hangingPunct="1">
        <a:spcBef>
          <a:spcPct val="20000"/>
        </a:spcBef>
        <a:buFont typeface="Arial"/>
        <a:buChar char="»"/>
        <a:defRPr sz="2133" kern="1200">
          <a:solidFill>
            <a:schemeClr val="tx1"/>
          </a:solidFill>
          <a:latin typeface="Open Sans"/>
          <a:ea typeface="+mn-ea"/>
          <a:cs typeface="Open Sans"/>
        </a:defRPr>
      </a:lvl5pPr>
      <a:lvl6pPr marL="3351962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0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7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094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6094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6094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6094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1" algn="l" defTabSz="6094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6094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6094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6094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6094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0694DB8-9362-4889-9E4C-E23CCA37E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1CCA874-55E8-44EA-8918-1F084796B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B9978CD-8FFF-4058-92B6-EFB2DE17AA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30.1.2018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568FD8-7254-4B11-B34E-9F1AAE46A0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Tilbud ECM for NITO</a:t>
            </a:r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0A39B329-A258-4DE6-B851-7431A9C496D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672200" y="6267249"/>
            <a:ext cx="1681600" cy="438151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60A3A9C0-5520-4036-B927-BD961AC66FDD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326" y="-26791"/>
            <a:ext cx="2354575" cy="4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</p:sldLayoutIdLst>
  <p:hf hdr="0" ftr="0" dt="0"/>
  <p:txStyles>
    <p:titleStyle>
      <a:lvl1pPr algn="l" defTabSz="913944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6" indent="-228486" algn="l" defTabSz="91394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57" indent="-228486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29" indent="-228486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86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71" indent="-228486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4" indent="-228486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15" indent="-228486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86" indent="-228486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57" indent="-228486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39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1" algn="l" defTabSz="9139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4" algn="l" defTabSz="9139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5" algn="l" defTabSz="9139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6" algn="l" defTabSz="9139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7" algn="l" defTabSz="9139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9" algn="l" defTabSz="9139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9139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hyperlink" Target="https://www.linkedin.com/in/malin-donoso-martnes-0236a916/" TargetMode="External"/><Relationship Id="rId7" Type="http://schemas.openxmlformats.org/officeDocument/2006/relationships/hyperlink" Target="https://community.dynamics.com/members/malinm85" TargetMode="External"/><Relationship Id="rId2" Type="http://schemas.openxmlformats.org/officeDocument/2006/relationships/hyperlink" Target="mailto:malin.donoso.martnes@pointtaken.n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unity.dynamics.com/365/talent" TargetMode="External"/><Relationship Id="rId5" Type="http://schemas.openxmlformats.org/officeDocument/2006/relationships/hyperlink" Target="https://malinsdynamics365fortalent.com/" TargetMode="External"/><Relationship Id="rId4" Type="http://schemas.openxmlformats.org/officeDocument/2006/relationships/hyperlink" Target="https://twitter.com/MalinMartnes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46652C-BDE5-4AE4-AECE-8555551EA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011" y="4502330"/>
            <a:ext cx="10765410" cy="1207269"/>
          </a:xfrm>
        </p:spPr>
        <p:txBody>
          <a:bodyPr>
            <a:normAutofit/>
          </a:bodyPr>
          <a:lstStyle/>
          <a:p>
            <a:r>
              <a:rPr lang="nb-NO" dirty="0"/>
              <a:t>Microsoft Dynamics 365 for Talent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50FD529-8BA3-475D-99BA-3FD94ADB51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6313" y="5665509"/>
            <a:ext cx="9426806" cy="912499"/>
          </a:xfrm>
        </p:spPr>
        <p:txBody>
          <a:bodyPr>
            <a:normAutofit/>
          </a:bodyPr>
          <a:lstStyle/>
          <a:p>
            <a:r>
              <a:rPr lang="nb-NO" sz="2000" dirty="0"/>
              <a:t>Malin Donoso Martnes</a:t>
            </a:r>
          </a:p>
          <a:p>
            <a:r>
              <a:rPr lang="nb-NO" sz="2000" dirty="0"/>
              <a:t>Point Taken AS</a:t>
            </a:r>
          </a:p>
        </p:txBody>
      </p:sp>
      <p:pic>
        <p:nvPicPr>
          <p:cNvPr id="5" name="Bilde 4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7FFC9E96-2110-4F36-9633-EFB5EEC5B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9" y="812524"/>
            <a:ext cx="10901471" cy="310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87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5885AA-20C6-42B2-8548-5CFA705F3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For ansatte, ledere og HR</a:t>
            </a:r>
          </a:p>
        </p:txBody>
      </p:sp>
      <p:pic>
        <p:nvPicPr>
          <p:cNvPr id="5" name="Plassholder for innhold 4" descr="Et bilde som inneholder person&#10;&#10;Beskrivelse som er generert med høy visshet">
            <a:extLst>
              <a:ext uri="{FF2B5EF4-FFF2-40B4-BE49-F238E27FC236}">
                <a16:creationId xmlns:a16="http://schemas.microsoft.com/office/drawing/2014/main" id="{DD1E1FAD-939A-4B9B-8928-8F2957FA8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16448"/>
            <a:ext cx="10515600" cy="4169692"/>
          </a:xfrm>
        </p:spPr>
      </p:pic>
    </p:spTree>
    <p:extLst>
      <p:ext uri="{BB962C8B-B14F-4D97-AF65-F5344CB8AC3E}">
        <p14:creationId xmlns:p14="http://schemas.microsoft.com/office/powerpoint/2010/main" val="1856423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71226461-3EF3-40ED-9766-A3F2E018E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87091"/>
            <a:ext cx="9144000" cy="1094785"/>
          </a:xfrm>
        </p:spPr>
        <p:txBody>
          <a:bodyPr>
            <a:normAutofit/>
          </a:bodyPr>
          <a:lstStyle/>
          <a:p>
            <a:r>
              <a:rPr lang="nb-NO" dirty="0"/>
              <a:t>Attract</a:t>
            </a:r>
          </a:p>
        </p:txBody>
      </p:sp>
    </p:spTree>
    <p:extLst>
      <p:ext uri="{BB962C8B-B14F-4D97-AF65-F5344CB8AC3E}">
        <p14:creationId xmlns:p14="http://schemas.microsoft.com/office/powerpoint/2010/main" val="860963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0D947545-8378-4120-BD88-EC8CA704F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56" y="922077"/>
            <a:ext cx="11244287" cy="5013846"/>
          </a:xfrm>
        </p:spPr>
      </p:pic>
    </p:spTree>
    <p:extLst>
      <p:ext uri="{BB962C8B-B14F-4D97-AF65-F5344CB8AC3E}">
        <p14:creationId xmlns:p14="http://schemas.microsoft.com/office/powerpoint/2010/main" val="2399356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CD8901BF-7576-4990-AFD0-5583B23FF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4" y="1305252"/>
            <a:ext cx="11321411" cy="4247495"/>
          </a:xfrm>
        </p:spPr>
      </p:pic>
    </p:spTree>
    <p:extLst>
      <p:ext uri="{BB962C8B-B14F-4D97-AF65-F5344CB8AC3E}">
        <p14:creationId xmlns:p14="http://schemas.microsoft.com/office/powerpoint/2010/main" val="772763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64AAB227-48FE-4D3E-8AA0-073B729AA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18" y="1816227"/>
            <a:ext cx="11439564" cy="3225545"/>
          </a:xfrm>
        </p:spPr>
      </p:pic>
    </p:spTree>
    <p:extLst>
      <p:ext uri="{BB962C8B-B14F-4D97-AF65-F5344CB8AC3E}">
        <p14:creationId xmlns:p14="http://schemas.microsoft.com/office/powerpoint/2010/main" val="2722842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535BC6D8-9D45-4A15-A016-CD3A4431D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68" y="797718"/>
            <a:ext cx="10418863" cy="5262563"/>
          </a:xfrm>
        </p:spPr>
      </p:pic>
    </p:spTree>
    <p:extLst>
      <p:ext uri="{BB962C8B-B14F-4D97-AF65-F5344CB8AC3E}">
        <p14:creationId xmlns:p14="http://schemas.microsoft.com/office/powerpoint/2010/main" val="3961456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3613B20A-1C19-4F36-A555-42F2D747E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276" y="1081002"/>
            <a:ext cx="7343448" cy="4695996"/>
          </a:xfrm>
        </p:spPr>
      </p:pic>
    </p:spTree>
    <p:extLst>
      <p:ext uri="{BB962C8B-B14F-4D97-AF65-F5344CB8AC3E}">
        <p14:creationId xmlns:p14="http://schemas.microsoft.com/office/powerpoint/2010/main" val="3112203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F6E0FB45-9559-4BFA-8391-74ACEA9FF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30" y="805033"/>
            <a:ext cx="8958939" cy="5247933"/>
          </a:xfrm>
        </p:spPr>
      </p:pic>
    </p:spTree>
    <p:extLst>
      <p:ext uri="{BB962C8B-B14F-4D97-AF65-F5344CB8AC3E}">
        <p14:creationId xmlns:p14="http://schemas.microsoft.com/office/powerpoint/2010/main" val="4026377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51131C03-F48B-4261-AE35-01DB92178C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51" y="1984668"/>
            <a:ext cx="10875898" cy="2888663"/>
          </a:xfrm>
        </p:spPr>
      </p:pic>
    </p:spTree>
    <p:extLst>
      <p:ext uri="{BB962C8B-B14F-4D97-AF65-F5344CB8AC3E}">
        <p14:creationId xmlns:p14="http://schemas.microsoft.com/office/powerpoint/2010/main" val="1745850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381CCCA5-1F37-497B-82F8-08FD1BEC2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36" y="606425"/>
            <a:ext cx="10063528" cy="5570538"/>
          </a:xfrm>
        </p:spPr>
      </p:pic>
    </p:spTree>
    <p:extLst>
      <p:ext uri="{BB962C8B-B14F-4D97-AF65-F5344CB8AC3E}">
        <p14:creationId xmlns:p14="http://schemas.microsoft.com/office/powerpoint/2010/main" val="2525492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/>
          <p:cNvSpPr txBox="1">
            <a:spLocks/>
          </p:cNvSpPr>
          <p:nvPr/>
        </p:nvSpPr>
        <p:spPr>
          <a:xfrm>
            <a:off x="3300056" y="413748"/>
            <a:ext cx="9296652" cy="4866542"/>
          </a:xfrm>
          <a:prstGeom prst="rect">
            <a:avLst/>
          </a:prstGeom>
        </p:spPr>
        <p:txBody>
          <a:bodyPr vert="horz" lIns="121889" tIns="60944" rIns="121889" bIns="60944" numCol="1" rtlCol="0" anchor="t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b="1">
                <a:solidFill>
                  <a:srgbClr val="000000"/>
                </a:solidFill>
                <a:latin typeface="Calibri"/>
                <a:cs typeface="Calibri"/>
              </a:rPr>
              <a:t>EPiServer-utvikling</a:t>
            </a:r>
          </a:p>
          <a:p>
            <a:r>
              <a:rPr lang="nb-NO" sz="1600">
                <a:solidFill>
                  <a:srgbClr val="000000"/>
                </a:solidFill>
                <a:latin typeface="Calibri"/>
                <a:cs typeface="Calibri"/>
              </a:rPr>
              <a:t>Norges markedsledende og mest komplette EPiServer leverandør.</a:t>
            </a:r>
          </a:p>
          <a:p>
            <a:r>
              <a:rPr lang="nb-NO" sz="1600">
                <a:solidFill>
                  <a:srgbClr val="000000"/>
                </a:solidFill>
                <a:latin typeface="Calibri"/>
                <a:cs typeface="Calibri"/>
              </a:rPr>
              <a:t>55 ansatte</a:t>
            </a:r>
          </a:p>
          <a:p>
            <a:pPr marL="0" indent="0">
              <a:buNone/>
            </a:pPr>
            <a:endParaRPr lang="nb-NO" sz="160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nb-NO" b="1">
                <a:solidFill>
                  <a:srgbClr val="000000"/>
                </a:solidFill>
                <a:latin typeface="Calibri"/>
                <a:cs typeface="Calibri"/>
              </a:rPr>
              <a:t>Spesialistmiljø </a:t>
            </a:r>
            <a:r>
              <a:rPr lang="nb-NO" b="1" err="1">
                <a:solidFill>
                  <a:srgbClr val="000000"/>
                </a:solidFill>
                <a:latin typeface="Calibri"/>
                <a:cs typeface="Calibri"/>
              </a:rPr>
              <a:t>.net</a:t>
            </a:r>
            <a:r>
              <a:rPr lang="nb-NO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  <a:p>
            <a:r>
              <a:rPr lang="nb-NO" sz="1600">
                <a:solidFill>
                  <a:srgbClr val="000000"/>
                </a:solidFill>
                <a:latin typeface="Calibri"/>
                <a:cs typeface="Calibri"/>
              </a:rPr>
              <a:t>Et konsulentselskap som består utelukkende av senior ekspertise.</a:t>
            </a:r>
          </a:p>
          <a:p>
            <a:r>
              <a:rPr lang="nb-NO" sz="1600">
                <a:solidFill>
                  <a:srgbClr val="000000"/>
                </a:solidFill>
                <a:latin typeface="Calibri"/>
                <a:cs typeface="Calibri"/>
              </a:rPr>
              <a:t>21 ansatte</a:t>
            </a:r>
          </a:p>
          <a:p>
            <a:pPr marL="0" indent="0">
              <a:buNone/>
            </a:pPr>
            <a:endParaRPr lang="nb-NO" sz="160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nb-NO" b="1">
                <a:solidFill>
                  <a:srgbClr val="000000"/>
                </a:solidFill>
                <a:latin typeface="Calibri"/>
                <a:cs typeface="Calibri"/>
              </a:rPr>
              <a:t>Digital brukeropplevelse</a:t>
            </a:r>
          </a:p>
          <a:p>
            <a:r>
              <a:rPr lang="nb-NO" sz="1600">
                <a:solidFill>
                  <a:srgbClr val="000000"/>
                </a:solidFill>
                <a:cs typeface="Calibri"/>
              </a:rPr>
              <a:t>Lager nettløsninger som skaper resultater.</a:t>
            </a:r>
            <a:endParaRPr lang="nb-NO" sz="160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nb-NO" sz="1600">
                <a:solidFill>
                  <a:srgbClr val="000000"/>
                </a:solidFill>
                <a:latin typeface="Calibri"/>
                <a:cs typeface="Calibri"/>
              </a:rPr>
              <a:t>18 ansatte</a:t>
            </a:r>
          </a:p>
          <a:p>
            <a:pPr marL="0" indent="0">
              <a:buNone/>
            </a:pPr>
            <a:endParaRPr lang="nb-NO" sz="160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nb-NO" b="1">
                <a:solidFill>
                  <a:srgbClr val="000000"/>
                </a:solidFill>
                <a:latin typeface="Calibri"/>
                <a:cs typeface="Calibri"/>
              </a:rPr>
              <a:t>SharePoint /Office 365 og CRM</a:t>
            </a:r>
          </a:p>
          <a:p>
            <a:r>
              <a:rPr lang="nb-NO" sz="1600">
                <a:solidFill>
                  <a:srgbClr val="000000"/>
                </a:solidFill>
                <a:latin typeface="Calibri"/>
                <a:cs typeface="Calibri"/>
              </a:rPr>
              <a:t>Leveranse av fullverdige løsninger basert på SharePoint/Office 365/D365 og </a:t>
            </a:r>
            <a:r>
              <a:rPr lang="nb-NO" sz="1600" err="1">
                <a:solidFill>
                  <a:srgbClr val="000000"/>
                </a:solidFill>
                <a:latin typeface="Calibri"/>
                <a:cs typeface="Calibri"/>
              </a:rPr>
              <a:t>Nintex</a:t>
            </a:r>
            <a:endParaRPr lang="nb-NO" sz="160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nb-NO" sz="1600">
                <a:solidFill>
                  <a:srgbClr val="000000"/>
                </a:solidFill>
                <a:latin typeface="Calibri"/>
                <a:cs typeface="Calibri"/>
              </a:rPr>
              <a:t>29 ansatte</a:t>
            </a:r>
          </a:p>
          <a:p>
            <a:pPr marL="0" indent="0">
              <a:buNone/>
            </a:pPr>
            <a:endParaRPr lang="nb-NO" sz="160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nb-NO" b="1">
                <a:solidFill>
                  <a:srgbClr val="000000"/>
                </a:solidFill>
                <a:latin typeface="Calibri"/>
                <a:cs typeface="Calibri"/>
              </a:rPr>
              <a:t>Applikasjonsforvaltning og kundeivaretakelse</a:t>
            </a:r>
          </a:p>
          <a:p>
            <a:r>
              <a:rPr lang="nb-NO" sz="1600">
                <a:solidFill>
                  <a:srgbClr val="000000"/>
                </a:solidFill>
                <a:cs typeface="Calibri"/>
              </a:rPr>
              <a:t>Forbedrer, foredler og forvalter løsninger på </a:t>
            </a:r>
            <a:r>
              <a:rPr lang="nb-NO" sz="1600" err="1">
                <a:solidFill>
                  <a:srgbClr val="000000"/>
                </a:solidFill>
                <a:cs typeface="Calibri"/>
              </a:rPr>
              <a:t>EPiServer</a:t>
            </a:r>
            <a:r>
              <a:rPr lang="nb-NO" sz="1600">
                <a:solidFill>
                  <a:srgbClr val="000000"/>
                </a:solidFill>
                <a:cs typeface="Calibri"/>
              </a:rPr>
              <a:t>, SharePoint og </a:t>
            </a:r>
            <a:r>
              <a:rPr lang="nb-NO" sz="1600" err="1">
                <a:solidFill>
                  <a:srgbClr val="000000"/>
                </a:solidFill>
                <a:cs typeface="Calibri"/>
              </a:rPr>
              <a:t>.Net</a:t>
            </a:r>
            <a:r>
              <a:rPr lang="nb-NO" sz="1600">
                <a:solidFill>
                  <a:srgbClr val="000000"/>
                </a:solidFill>
                <a:cs typeface="Calibri"/>
              </a:rPr>
              <a:t>.</a:t>
            </a:r>
          </a:p>
          <a:p>
            <a:r>
              <a:rPr lang="nb-NO" sz="1600">
                <a:solidFill>
                  <a:srgbClr val="000000"/>
                </a:solidFill>
                <a:cs typeface="Calibri"/>
              </a:rPr>
              <a:t>11 </a:t>
            </a:r>
            <a:r>
              <a:rPr lang="nb-NO" sz="1600">
                <a:solidFill>
                  <a:srgbClr val="000000"/>
                </a:solidFill>
                <a:latin typeface="Calibri"/>
                <a:cs typeface="Calibri"/>
              </a:rPr>
              <a:t>ansatte</a:t>
            </a:r>
          </a:p>
          <a:p>
            <a:pPr marL="0" indent="0">
              <a:buNone/>
            </a:pPr>
            <a:endParaRPr lang="nb-NO" sz="160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nb-NO" sz="16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Avrundet rektangel 5"/>
          <p:cNvSpPr/>
          <p:nvPr/>
        </p:nvSpPr>
        <p:spPr>
          <a:xfrm>
            <a:off x="631743" y="578094"/>
            <a:ext cx="1953250" cy="881287"/>
          </a:xfrm>
          <a:prstGeom prst="roundRect">
            <a:avLst>
              <a:gd name="adj" fmla="val 5955"/>
            </a:avLst>
          </a:prstGeom>
          <a:solidFill>
            <a:srgbClr val="FFFF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66"/>
          </a:p>
        </p:txBody>
      </p:sp>
      <p:sp>
        <p:nvSpPr>
          <p:cNvPr id="24" name="Avrundet rektangel 23"/>
          <p:cNvSpPr/>
          <p:nvPr/>
        </p:nvSpPr>
        <p:spPr>
          <a:xfrm>
            <a:off x="639201" y="1896748"/>
            <a:ext cx="1953250" cy="881287"/>
          </a:xfrm>
          <a:prstGeom prst="roundRect">
            <a:avLst>
              <a:gd name="adj" fmla="val 5955"/>
            </a:avLst>
          </a:prstGeom>
          <a:solidFill>
            <a:srgbClr val="FFFF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66"/>
          </a:p>
        </p:txBody>
      </p:sp>
      <p:sp>
        <p:nvSpPr>
          <p:cNvPr id="25" name="Avrundet rektangel 24"/>
          <p:cNvSpPr/>
          <p:nvPr/>
        </p:nvSpPr>
        <p:spPr>
          <a:xfrm>
            <a:off x="604706" y="3231530"/>
            <a:ext cx="1953250" cy="881287"/>
          </a:xfrm>
          <a:prstGeom prst="roundRect">
            <a:avLst>
              <a:gd name="adj" fmla="val 5955"/>
            </a:avLst>
          </a:prstGeom>
          <a:solidFill>
            <a:srgbClr val="FFFF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66"/>
          </a:p>
        </p:txBody>
      </p:sp>
      <p:sp>
        <p:nvSpPr>
          <p:cNvPr id="26" name="Avrundet rektangel 25"/>
          <p:cNvSpPr/>
          <p:nvPr/>
        </p:nvSpPr>
        <p:spPr>
          <a:xfrm>
            <a:off x="604706" y="4426361"/>
            <a:ext cx="1953250" cy="881287"/>
          </a:xfrm>
          <a:prstGeom prst="roundRect">
            <a:avLst>
              <a:gd name="adj" fmla="val 5955"/>
            </a:avLst>
          </a:prstGeom>
          <a:solidFill>
            <a:srgbClr val="FFFF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66"/>
          </a:p>
        </p:txBody>
      </p:sp>
      <p:sp>
        <p:nvSpPr>
          <p:cNvPr id="27" name="Avrundet rektangel 26"/>
          <p:cNvSpPr/>
          <p:nvPr/>
        </p:nvSpPr>
        <p:spPr>
          <a:xfrm>
            <a:off x="604706" y="5683326"/>
            <a:ext cx="1953250" cy="881287"/>
          </a:xfrm>
          <a:prstGeom prst="roundRect">
            <a:avLst>
              <a:gd name="adj" fmla="val 5955"/>
            </a:avLst>
          </a:prstGeom>
          <a:solidFill>
            <a:srgbClr val="FFFF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66"/>
          </a:p>
        </p:txBody>
      </p:sp>
      <p:pic>
        <p:nvPicPr>
          <p:cNvPr id="40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709" y="865150"/>
            <a:ext cx="1767241" cy="353448"/>
          </a:xfrm>
          <a:prstGeom prst="rect">
            <a:avLst/>
          </a:prstGeom>
        </p:spPr>
      </p:pic>
      <p:pic>
        <p:nvPicPr>
          <p:cNvPr id="41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22" y="2104672"/>
            <a:ext cx="1396667" cy="565016"/>
          </a:xfrm>
          <a:prstGeom prst="rect">
            <a:avLst/>
          </a:prstGeom>
        </p:spPr>
      </p:pic>
      <p:pic>
        <p:nvPicPr>
          <p:cNvPr id="44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9" y="6092623"/>
            <a:ext cx="1562449" cy="194295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9950" y="3321649"/>
            <a:ext cx="856834" cy="701046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024" y="4718555"/>
            <a:ext cx="1780682" cy="278861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1338" y="1622392"/>
            <a:ext cx="1907779" cy="482280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672" y="4235261"/>
            <a:ext cx="1907779" cy="482280"/>
          </a:xfrm>
          <a:prstGeom prst="rect">
            <a:avLst/>
          </a:prstGeom>
        </p:spPr>
      </p:pic>
      <p:pic>
        <p:nvPicPr>
          <p:cNvPr id="18" name="Bilde 33">
            <a:extLst>
              <a:ext uri="{FF2B5EF4-FFF2-40B4-BE49-F238E27FC236}">
                <a16:creationId xmlns:a16="http://schemas.microsoft.com/office/drawing/2014/main" id="{82A63675-0AD4-4A85-AF30-542A20B8332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2325" y="22922"/>
            <a:ext cx="2682798" cy="143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57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597E0C76-F0BD-47C3-9A79-02CBDA11D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714" y="701675"/>
            <a:ext cx="9236572" cy="5475288"/>
          </a:xfrm>
        </p:spPr>
      </p:pic>
    </p:spTree>
    <p:extLst>
      <p:ext uri="{BB962C8B-B14F-4D97-AF65-F5344CB8AC3E}">
        <p14:creationId xmlns:p14="http://schemas.microsoft.com/office/powerpoint/2010/main" val="129331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5EA7CB5F-DFF7-4625-AD12-71D09B503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283" y="701675"/>
            <a:ext cx="9283434" cy="5475288"/>
          </a:xfrm>
        </p:spPr>
      </p:pic>
    </p:spTree>
    <p:extLst>
      <p:ext uri="{BB962C8B-B14F-4D97-AF65-F5344CB8AC3E}">
        <p14:creationId xmlns:p14="http://schemas.microsoft.com/office/powerpoint/2010/main" val="1317199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B8E49CBA-C9F2-4309-843C-635337C46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51" y="701675"/>
            <a:ext cx="10302698" cy="5475288"/>
          </a:xfrm>
        </p:spPr>
      </p:pic>
    </p:spTree>
    <p:extLst>
      <p:ext uri="{BB962C8B-B14F-4D97-AF65-F5344CB8AC3E}">
        <p14:creationId xmlns:p14="http://schemas.microsoft.com/office/powerpoint/2010/main" val="446470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F69CCFCD-D1CC-4BB4-B5A5-E8E253A67D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051" y="379188"/>
            <a:ext cx="3525964" cy="6268382"/>
          </a:xfrm>
        </p:spPr>
      </p:pic>
      <p:pic>
        <p:nvPicPr>
          <p:cNvPr id="8" name="Bilde 7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8380A3CF-E18B-41B7-AEBB-31082F306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44" y="379188"/>
            <a:ext cx="3525964" cy="626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57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EF6A9E31-3906-4F5D-A8D1-F3DAE02AB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13" y="623802"/>
            <a:ext cx="9755353" cy="5610396"/>
          </a:xfrm>
        </p:spPr>
      </p:pic>
    </p:spTree>
    <p:extLst>
      <p:ext uri="{BB962C8B-B14F-4D97-AF65-F5344CB8AC3E}">
        <p14:creationId xmlns:p14="http://schemas.microsoft.com/office/powerpoint/2010/main" val="400248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E48EA6-1CF7-46C3-A982-180D2F75E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24918"/>
            <a:ext cx="9144000" cy="1008164"/>
          </a:xfrm>
        </p:spPr>
        <p:txBody>
          <a:bodyPr>
            <a:normAutofit/>
          </a:bodyPr>
          <a:lstStyle/>
          <a:p>
            <a:r>
              <a:rPr lang="nb-NO" dirty="0"/>
              <a:t>Onboarding</a:t>
            </a:r>
          </a:p>
        </p:txBody>
      </p:sp>
    </p:spTree>
    <p:extLst>
      <p:ext uri="{BB962C8B-B14F-4D97-AF65-F5344CB8AC3E}">
        <p14:creationId xmlns:p14="http://schemas.microsoft.com/office/powerpoint/2010/main" val="3757659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8F931048-0D23-481F-A5DD-9BAC09DED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73" y="585215"/>
            <a:ext cx="9604834" cy="5698541"/>
          </a:xfrm>
        </p:spPr>
      </p:pic>
    </p:spTree>
    <p:extLst>
      <p:ext uri="{BB962C8B-B14F-4D97-AF65-F5344CB8AC3E}">
        <p14:creationId xmlns:p14="http://schemas.microsoft.com/office/powerpoint/2010/main" val="3345076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688F6F83-35F8-4BF0-B1B6-4695559FF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990" y="636588"/>
            <a:ext cx="9444019" cy="5540375"/>
          </a:xfr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36FAF4C0-A508-4378-9901-C8D69AC01D9A}"/>
              </a:ext>
            </a:extLst>
          </p:cNvPr>
          <p:cNvSpPr/>
          <p:nvPr/>
        </p:nvSpPr>
        <p:spPr>
          <a:xfrm>
            <a:off x="2377439" y="1302106"/>
            <a:ext cx="1089965" cy="124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4017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37909952-11E4-4505-8531-AE7F2B366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58" y="706278"/>
            <a:ext cx="9299484" cy="5445444"/>
          </a:xfrm>
        </p:spPr>
      </p:pic>
    </p:spTree>
    <p:extLst>
      <p:ext uri="{BB962C8B-B14F-4D97-AF65-F5344CB8AC3E}">
        <p14:creationId xmlns:p14="http://schemas.microsoft.com/office/powerpoint/2010/main" val="4092009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30C60EF-9357-4119-BF29-C7EFE88EE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81026"/>
            <a:ext cx="9144000" cy="1095947"/>
          </a:xfrm>
        </p:spPr>
        <p:txBody>
          <a:bodyPr/>
          <a:lstStyle/>
          <a:p>
            <a:r>
              <a:rPr lang="nb-NO" dirty="0"/>
              <a:t>Core HR</a:t>
            </a:r>
          </a:p>
        </p:txBody>
      </p:sp>
    </p:spTree>
    <p:extLst>
      <p:ext uri="{BB962C8B-B14F-4D97-AF65-F5344CB8AC3E}">
        <p14:creationId xmlns:p14="http://schemas.microsoft.com/office/powerpoint/2010/main" val="2702552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37">
            <a:extLst>
              <a:ext uri="{FF2B5EF4-FFF2-40B4-BE49-F238E27FC236}">
                <a16:creationId xmlns:a16="http://schemas.microsoft.com/office/drawing/2014/main" id="{F99EF21F-5C17-46DD-97C1-C32DCFB47EC2}"/>
              </a:ext>
            </a:extLst>
          </p:cNvPr>
          <p:cNvSpPr/>
          <p:nvPr/>
        </p:nvSpPr>
        <p:spPr>
          <a:xfrm flipH="1">
            <a:off x="8332715" y="2953878"/>
            <a:ext cx="628150" cy="63088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sz="90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BAA1DB2-E619-4E44-878C-CA1B5C57345E}"/>
              </a:ext>
            </a:extLst>
          </p:cNvPr>
          <p:cNvSpPr/>
          <p:nvPr/>
        </p:nvSpPr>
        <p:spPr>
          <a:xfrm>
            <a:off x="1588" y="519504"/>
            <a:ext cx="12188825" cy="76949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Rektangel 4"/>
          <p:cNvSpPr/>
          <p:nvPr/>
        </p:nvSpPr>
        <p:spPr>
          <a:xfrm>
            <a:off x="950900" y="616854"/>
            <a:ext cx="11040412" cy="5846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nb-NO" sz="3199" dirty="0">
                <a:solidFill>
                  <a:schemeClr val="bg1"/>
                </a:solidFill>
              </a:rPr>
              <a:t>Eksperter på Office 365/SharePoint, D365 og </a:t>
            </a:r>
            <a:r>
              <a:rPr lang="nb-NO" sz="3199" dirty="0" err="1">
                <a:solidFill>
                  <a:schemeClr val="bg1"/>
                </a:solidFill>
              </a:rPr>
              <a:t>Nintex</a:t>
            </a:r>
            <a:endParaRPr lang="nb-NO" sz="3733" dirty="0">
              <a:solidFill>
                <a:schemeClr val="bg1"/>
              </a:solidFill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831" y="5865950"/>
            <a:ext cx="1793956" cy="801265"/>
          </a:xfrm>
          <a:prstGeom prst="rect">
            <a:avLst/>
          </a:prstGeom>
        </p:spPr>
      </p:pic>
      <p:pic>
        <p:nvPicPr>
          <p:cNvPr id="3074" name="Picture 2" descr="Bilderesultat for nintex premier partne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784" y="5934017"/>
            <a:ext cx="2017977" cy="7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BDD6E0-406A-4B38-ACA8-3C39AD0CF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76" y="5937344"/>
            <a:ext cx="1709531" cy="6897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906914-D14E-4CBC-A2D9-8F68D5D1F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168" y="5931558"/>
            <a:ext cx="1640047" cy="695517"/>
          </a:xfrm>
          <a:prstGeom prst="rect">
            <a:avLst/>
          </a:prstGeom>
        </p:spPr>
      </p:pic>
      <p:sp>
        <p:nvSpPr>
          <p:cNvPr id="13" name="Oval 7">
            <a:extLst>
              <a:ext uri="{FF2B5EF4-FFF2-40B4-BE49-F238E27FC236}">
                <a16:creationId xmlns:a16="http://schemas.microsoft.com/office/drawing/2014/main" id="{AEFBBE61-3049-4E7C-A5F3-2E4AFBA94739}"/>
              </a:ext>
            </a:extLst>
          </p:cNvPr>
          <p:cNvSpPr/>
          <p:nvPr/>
        </p:nvSpPr>
        <p:spPr>
          <a:xfrm>
            <a:off x="7913227" y="1839201"/>
            <a:ext cx="620210" cy="6202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F2F27D-0F2A-4B26-8A75-46498918D21B}"/>
              </a:ext>
            </a:extLst>
          </p:cNvPr>
          <p:cNvSpPr txBox="1"/>
          <p:nvPr/>
        </p:nvSpPr>
        <p:spPr>
          <a:xfrm>
            <a:off x="8740916" y="4268072"/>
            <a:ext cx="301193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b-NO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Nintex</a:t>
            </a:r>
            <a:r>
              <a:rPr lang="nb-NO" dirty="0">
                <a:latin typeface="Calibri Light" panose="020F0302020204030204" pitchFamily="34" charset="0"/>
                <a:cs typeface="Calibri Light" panose="020F0302020204030204" pitchFamily="34" charset="0"/>
              </a:rPr>
              <a:t> Premier Partner i Norge</a:t>
            </a:r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0E339CEB-5A95-4AD2-BE22-7AC8BEE733FC}"/>
              </a:ext>
            </a:extLst>
          </p:cNvPr>
          <p:cNvSpPr/>
          <p:nvPr/>
        </p:nvSpPr>
        <p:spPr>
          <a:xfrm>
            <a:off x="7854679" y="4178113"/>
            <a:ext cx="620210" cy="62021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/>
          </a:p>
        </p:txBody>
      </p:sp>
      <p:sp>
        <p:nvSpPr>
          <p:cNvPr id="24" name="TextBox 27">
            <a:extLst>
              <a:ext uri="{FF2B5EF4-FFF2-40B4-BE49-F238E27FC236}">
                <a16:creationId xmlns:a16="http://schemas.microsoft.com/office/drawing/2014/main" id="{12D5E10A-9590-49C2-AE37-1D577122A638}"/>
              </a:ext>
            </a:extLst>
          </p:cNvPr>
          <p:cNvSpPr txBox="1"/>
          <p:nvPr/>
        </p:nvSpPr>
        <p:spPr>
          <a:xfrm flipH="1">
            <a:off x="336868" y="1740200"/>
            <a:ext cx="311368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nn-NO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Kontor i Oslo, Kristiansand </a:t>
            </a:r>
          </a:p>
          <a:p>
            <a:pPr algn="r"/>
            <a:r>
              <a:rPr lang="nn-NO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og Kragerø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04079AC-FA39-424A-B0D1-B5B6274B89DF}"/>
              </a:ext>
            </a:extLst>
          </p:cNvPr>
          <p:cNvSpPr/>
          <p:nvPr/>
        </p:nvSpPr>
        <p:spPr>
          <a:xfrm flipH="1">
            <a:off x="3621691" y="1777728"/>
            <a:ext cx="678787" cy="63088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sz="900"/>
          </a:p>
        </p:txBody>
      </p:sp>
      <p:sp>
        <p:nvSpPr>
          <p:cNvPr id="29" name="TextBox 33">
            <a:extLst>
              <a:ext uri="{FF2B5EF4-FFF2-40B4-BE49-F238E27FC236}">
                <a16:creationId xmlns:a16="http://schemas.microsoft.com/office/drawing/2014/main" id="{11D6EBD7-7200-4B2C-9ACF-CFD28EDF1747}"/>
              </a:ext>
            </a:extLst>
          </p:cNvPr>
          <p:cNvSpPr txBox="1"/>
          <p:nvPr/>
        </p:nvSpPr>
        <p:spPr>
          <a:xfrm flipH="1">
            <a:off x="36097" y="4126921"/>
            <a:ext cx="341445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Norges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største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spesialistmiljø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/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Office 365 / SharePoint</a:t>
            </a:r>
          </a:p>
        </p:txBody>
      </p:sp>
      <p:sp>
        <p:nvSpPr>
          <p:cNvPr id="31" name="Oval 31">
            <a:extLst>
              <a:ext uri="{FF2B5EF4-FFF2-40B4-BE49-F238E27FC236}">
                <a16:creationId xmlns:a16="http://schemas.microsoft.com/office/drawing/2014/main" id="{005E649D-B1A7-4F66-832B-62FF25247792}"/>
              </a:ext>
            </a:extLst>
          </p:cNvPr>
          <p:cNvSpPr/>
          <p:nvPr/>
        </p:nvSpPr>
        <p:spPr>
          <a:xfrm flipH="1">
            <a:off x="3681435" y="4168329"/>
            <a:ext cx="629995" cy="6299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sz="900"/>
          </a:p>
        </p:txBody>
      </p:sp>
      <p:sp>
        <p:nvSpPr>
          <p:cNvPr id="34" name="TextBox 39">
            <a:extLst>
              <a:ext uri="{FF2B5EF4-FFF2-40B4-BE49-F238E27FC236}">
                <a16:creationId xmlns:a16="http://schemas.microsoft.com/office/drawing/2014/main" id="{B8EE1903-EC96-4AB6-A3FF-55339986335A}"/>
              </a:ext>
            </a:extLst>
          </p:cNvPr>
          <p:cNvSpPr txBox="1"/>
          <p:nvPr/>
        </p:nvSpPr>
        <p:spPr>
          <a:xfrm flipH="1">
            <a:off x="149820" y="3091934"/>
            <a:ext cx="279913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29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ansatte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6" name="Oval 37">
            <a:extLst>
              <a:ext uri="{FF2B5EF4-FFF2-40B4-BE49-F238E27FC236}">
                <a16:creationId xmlns:a16="http://schemas.microsoft.com/office/drawing/2014/main" id="{EAD57C01-7C95-44CE-96CA-5BE1660DCF7D}"/>
              </a:ext>
            </a:extLst>
          </p:cNvPr>
          <p:cNvSpPr/>
          <p:nvPr/>
        </p:nvSpPr>
        <p:spPr>
          <a:xfrm flipH="1">
            <a:off x="3218541" y="2953879"/>
            <a:ext cx="630882" cy="63088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sz="900"/>
          </a:p>
        </p:txBody>
      </p:sp>
      <p:sp>
        <p:nvSpPr>
          <p:cNvPr id="42" name="TextBox 15">
            <a:extLst>
              <a:ext uri="{FF2B5EF4-FFF2-40B4-BE49-F238E27FC236}">
                <a16:creationId xmlns:a16="http://schemas.microsoft.com/office/drawing/2014/main" id="{C5B5BB87-1455-4866-ACDE-1287DD8F8245}"/>
              </a:ext>
            </a:extLst>
          </p:cNvPr>
          <p:cNvSpPr txBox="1"/>
          <p:nvPr/>
        </p:nvSpPr>
        <p:spPr>
          <a:xfrm>
            <a:off x="8725703" y="1909463"/>
            <a:ext cx="301193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b-NO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Dynamics 365 og Power BI</a:t>
            </a:r>
          </a:p>
        </p:txBody>
      </p:sp>
      <p:sp>
        <p:nvSpPr>
          <p:cNvPr id="44" name="TextBox 15">
            <a:extLst>
              <a:ext uri="{FF2B5EF4-FFF2-40B4-BE49-F238E27FC236}">
                <a16:creationId xmlns:a16="http://schemas.microsoft.com/office/drawing/2014/main" id="{B0E784AA-E4A3-4D39-92EA-8C6973D04619}"/>
              </a:ext>
            </a:extLst>
          </p:cNvPr>
          <p:cNvSpPr txBox="1"/>
          <p:nvPr/>
        </p:nvSpPr>
        <p:spPr>
          <a:xfrm>
            <a:off x="9135827" y="2906375"/>
            <a:ext cx="299889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b-NO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Microsoft gullpartner </a:t>
            </a:r>
          </a:p>
          <a:p>
            <a:r>
              <a:rPr lang="nb-NO" altLang="ko-KR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på flere kompetanser</a:t>
            </a:r>
          </a:p>
        </p:txBody>
      </p:sp>
      <p:sp>
        <p:nvSpPr>
          <p:cNvPr id="45" name="Round Same Side Corner Rectangle 8">
            <a:extLst>
              <a:ext uri="{FF2B5EF4-FFF2-40B4-BE49-F238E27FC236}">
                <a16:creationId xmlns:a16="http://schemas.microsoft.com/office/drawing/2014/main" id="{A5F27756-0499-4B48-BFC6-D58EB7674EAC}"/>
              </a:ext>
            </a:extLst>
          </p:cNvPr>
          <p:cNvSpPr/>
          <p:nvPr/>
        </p:nvSpPr>
        <p:spPr>
          <a:xfrm>
            <a:off x="3355621" y="3065462"/>
            <a:ext cx="332106" cy="332615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/>
          </a:p>
        </p:txBody>
      </p:sp>
      <p:sp>
        <p:nvSpPr>
          <p:cNvPr id="46" name="Block Arc 14">
            <a:extLst>
              <a:ext uri="{FF2B5EF4-FFF2-40B4-BE49-F238E27FC236}">
                <a16:creationId xmlns:a16="http://schemas.microsoft.com/office/drawing/2014/main" id="{DEA72DEB-3042-4D59-B2BF-91443721AA52}"/>
              </a:ext>
            </a:extLst>
          </p:cNvPr>
          <p:cNvSpPr/>
          <p:nvPr/>
        </p:nvSpPr>
        <p:spPr>
          <a:xfrm rot="16200000">
            <a:off x="3752612" y="1887993"/>
            <a:ext cx="420533" cy="420811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00">
              <a:solidFill>
                <a:schemeClr val="tx1"/>
              </a:solidFill>
            </a:endParaRPr>
          </a:p>
        </p:txBody>
      </p:sp>
      <p:sp>
        <p:nvSpPr>
          <p:cNvPr id="47" name="Chord 14">
            <a:extLst>
              <a:ext uri="{FF2B5EF4-FFF2-40B4-BE49-F238E27FC236}">
                <a16:creationId xmlns:a16="http://schemas.microsoft.com/office/drawing/2014/main" id="{9E8B3897-95AE-44BB-86EB-E0BCC070D62B}"/>
              </a:ext>
            </a:extLst>
          </p:cNvPr>
          <p:cNvSpPr/>
          <p:nvPr/>
        </p:nvSpPr>
        <p:spPr>
          <a:xfrm>
            <a:off x="8513579" y="3110778"/>
            <a:ext cx="266764" cy="307813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00" dirty="0"/>
          </a:p>
        </p:txBody>
      </p:sp>
      <p:sp>
        <p:nvSpPr>
          <p:cNvPr id="48" name="Pie 24">
            <a:extLst>
              <a:ext uri="{FF2B5EF4-FFF2-40B4-BE49-F238E27FC236}">
                <a16:creationId xmlns:a16="http://schemas.microsoft.com/office/drawing/2014/main" id="{BF556B35-DEDB-425E-B01B-56C69BA8F501}"/>
              </a:ext>
            </a:extLst>
          </p:cNvPr>
          <p:cNvSpPr/>
          <p:nvPr/>
        </p:nvSpPr>
        <p:spPr>
          <a:xfrm>
            <a:off x="8066625" y="1980734"/>
            <a:ext cx="307829" cy="306125"/>
          </a:xfrm>
          <a:custGeom>
            <a:avLst/>
            <a:gdLst/>
            <a:ahLst/>
            <a:cxnLst/>
            <a:rect l="l" t="t" r="r" b="b"/>
            <a:pathLst>
              <a:path w="3228711" h="3210836">
                <a:moveTo>
                  <a:pt x="351626" y="695968"/>
                </a:moveTo>
                <a:lnTo>
                  <a:pt x="1548007" y="1678300"/>
                </a:lnTo>
                <a:lnTo>
                  <a:pt x="236194" y="2500159"/>
                </a:lnTo>
                <a:cubicBezTo>
                  <a:pt x="-116985" y="1936431"/>
                  <a:pt x="-70514" y="1210092"/>
                  <a:pt x="351626" y="695968"/>
                </a:cubicBezTo>
                <a:close/>
                <a:moveTo>
                  <a:pt x="1957429" y="262366"/>
                </a:moveTo>
                <a:cubicBezTo>
                  <a:pt x="2634256" y="359480"/>
                  <a:pt x="3156733" y="907132"/>
                  <a:pt x="3221913" y="1587776"/>
                </a:cubicBezTo>
                <a:cubicBezTo>
                  <a:pt x="3287093" y="2268421"/>
                  <a:pt x="2878048" y="2905277"/>
                  <a:pt x="2231953" y="3129078"/>
                </a:cubicBezTo>
                <a:cubicBezTo>
                  <a:pt x="1585858" y="3352879"/>
                  <a:pt x="870522" y="3105497"/>
                  <a:pt x="500715" y="2530372"/>
                </a:cubicBezTo>
                <a:lnTo>
                  <a:pt x="1746987" y="1729019"/>
                </a:lnTo>
                <a:close/>
                <a:moveTo>
                  <a:pt x="1604447" y="200"/>
                </a:moveTo>
                <a:cubicBezTo>
                  <a:pt x="1665125" y="-778"/>
                  <a:pt x="1726175" y="1809"/>
                  <a:pt x="1787307" y="8072"/>
                </a:cubicBezTo>
                <a:lnTo>
                  <a:pt x="1629532" y="1548011"/>
                </a:lnTo>
                <a:lnTo>
                  <a:pt x="483856" y="506987"/>
                </a:lnTo>
                <a:cubicBezTo>
                  <a:pt x="773141" y="188622"/>
                  <a:pt x="1179697" y="7051"/>
                  <a:pt x="1604447" y="2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49" name="Oval 27">
            <a:extLst>
              <a:ext uri="{FF2B5EF4-FFF2-40B4-BE49-F238E27FC236}">
                <a16:creationId xmlns:a16="http://schemas.microsoft.com/office/drawing/2014/main" id="{9F599CE3-3F57-44AC-910A-EB0FF9510BD3}"/>
              </a:ext>
            </a:extLst>
          </p:cNvPr>
          <p:cNvSpPr/>
          <p:nvPr/>
        </p:nvSpPr>
        <p:spPr>
          <a:xfrm>
            <a:off x="8045307" y="4271711"/>
            <a:ext cx="239111" cy="454735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00" dirty="0"/>
          </a:p>
        </p:txBody>
      </p:sp>
      <p:sp>
        <p:nvSpPr>
          <p:cNvPr id="50" name="Parallelogram 15">
            <a:extLst>
              <a:ext uri="{FF2B5EF4-FFF2-40B4-BE49-F238E27FC236}">
                <a16:creationId xmlns:a16="http://schemas.microsoft.com/office/drawing/2014/main" id="{124ECF8A-46C6-4BFC-A693-68B1DFA0B305}"/>
              </a:ext>
            </a:extLst>
          </p:cNvPr>
          <p:cNvSpPr/>
          <p:nvPr/>
        </p:nvSpPr>
        <p:spPr>
          <a:xfrm rot="16200000">
            <a:off x="3794618" y="4255069"/>
            <a:ext cx="403628" cy="436913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00" dirty="0"/>
          </a:p>
        </p:txBody>
      </p:sp>
      <p:sp>
        <p:nvSpPr>
          <p:cNvPr id="53" name="TextBox 39">
            <a:extLst>
              <a:ext uri="{FF2B5EF4-FFF2-40B4-BE49-F238E27FC236}">
                <a16:creationId xmlns:a16="http://schemas.microsoft.com/office/drawing/2014/main" id="{D552DE79-9533-455D-8701-7E9CDAC35DA7}"/>
              </a:ext>
            </a:extLst>
          </p:cNvPr>
          <p:cNvSpPr txBox="1"/>
          <p:nvPr/>
        </p:nvSpPr>
        <p:spPr>
          <a:xfrm flipH="1">
            <a:off x="711075" y="5415308"/>
            <a:ext cx="1709531" cy="4924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b-NO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Microsoft MVP </a:t>
            </a:r>
          </a:p>
          <a:p>
            <a:r>
              <a:rPr lang="nb-NO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Thorbjørn  Værp</a:t>
            </a:r>
          </a:p>
        </p:txBody>
      </p:sp>
      <p:sp>
        <p:nvSpPr>
          <p:cNvPr id="54" name="TextBox 39">
            <a:extLst>
              <a:ext uri="{FF2B5EF4-FFF2-40B4-BE49-F238E27FC236}">
                <a16:creationId xmlns:a16="http://schemas.microsoft.com/office/drawing/2014/main" id="{82077914-9C1D-4FFE-9A71-76ADAB4F0E1B}"/>
              </a:ext>
            </a:extLst>
          </p:cNvPr>
          <p:cNvSpPr txBox="1"/>
          <p:nvPr/>
        </p:nvSpPr>
        <p:spPr>
          <a:xfrm flipH="1">
            <a:off x="3131167" y="5415308"/>
            <a:ext cx="1640048" cy="4924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b-NO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Nintex</a:t>
            </a:r>
            <a:r>
              <a:rPr lang="nb-NO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b-NO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vTE</a:t>
            </a:r>
            <a:endParaRPr lang="nb-NO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nb-NO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Fredrik Andresen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F3CA07F-6222-4C4D-BF23-33A11193846D}"/>
              </a:ext>
            </a:extLst>
          </p:cNvPr>
          <p:cNvSpPr/>
          <p:nvPr/>
        </p:nvSpPr>
        <p:spPr>
          <a:xfrm>
            <a:off x="4237396" y="1584960"/>
            <a:ext cx="3548637" cy="3548637"/>
          </a:xfrm>
          <a:prstGeom prst="ellipse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</p:spTree>
    <p:extLst>
      <p:ext uri="{BB962C8B-B14F-4D97-AF65-F5344CB8AC3E}">
        <p14:creationId xmlns:p14="http://schemas.microsoft.com/office/powerpoint/2010/main" val="2862651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88604A3D-2DD6-42C1-9300-90F963FA7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95" y="813816"/>
            <a:ext cx="11171609" cy="5230368"/>
          </a:xfrm>
        </p:spPr>
      </p:pic>
    </p:spTree>
    <p:extLst>
      <p:ext uri="{BB962C8B-B14F-4D97-AF65-F5344CB8AC3E}">
        <p14:creationId xmlns:p14="http://schemas.microsoft.com/office/powerpoint/2010/main" val="40672192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C9300F-AAED-4BD0-AC25-90F5AE773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Personlig HR-side – </a:t>
            </a:r>
            <a:r>
              <a:rPr lang="nb-NO" dirty="0" err="1"/>
              <a:t>Self</a:t>
            </a:r>
            <a:r>
              <a:rPr lang="nb-NO" dirty="0"/>
              <a:t> Service portal</a:t>
            </a:r>
          </a:p>
        </p:txBody>
      </p:sp>
      <p:pic>
        <p:nvPicPr>
          <p:cNvPr id="7" name="Plassholder for innhold 6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D408254A-FBFE-4294-A5C8-147A7E388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99" y="1533016"/>
            <a:ext cx="8491414" cy="4809261"/>
          </a:xfrm>
        </p:spPr>
      </p:pic>
    </p:spTree>
    <p:extLst>
      <p:ext uri="{BB962C8B-B14F-4D97-AF65-F5344CB8AC3E}">
        <p14:creationId xmlns:p14="http://schemas.microsoft.com/office/powerpoint/2010/main" val="19430720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E4EE4A-E4F5-490D-A156-89FC1A48C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4512" y="2837665"/>
            <a:ext cx="2614573" cy="1325563"/>
          </a:xfrm>
        </p:spPr>
        <p:txBody>
          <a:bodyPr/>
          <a:lstStyle/>
          <a:p>
            <a:r>
              <a:rPr lang="nb-NO" dirty="0"/>
              <a:t>Mitt team</a:t>
            </a:r>
          </a:p>
        </p:txBody>
      </p:sp>
      <p:pic>
        <p:nvPicPr>
          <p:cNvPr id="5" name="Plassholder for innhold 4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8C42FA4B-3E9C-462E-9A77-32D4EEBAC3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5" y="707111"/>
            <a:ext cx="8697123" cy="4845125"/>
          </a:xfrm>
        </p:spPr>
      </p:pic>
    </p:spTree>
    <p:extLst>
      <p:ext uri="{BB962C8B-B14F-4D97-AF65-F5344CB8AC3E}">
        <p14:creationId xmlns:p14="http://schemas.microsoft.com/office/powerpoint/2010/main" val="2577030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ADE713-865E-4027-8545-59842991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6435" y="2479219"/>
            <a:ext cx="3272941" cy="1325563"/>
          </a:xfrm>
        </p:spPr>
        <p:txBody>
          <a:bodyPr/>
          <a:lstStyle/>
          <a:p>
            <a:r>
              <a:rPr lang="nb-NO" dirty="0"/>
              <a:t>Kompetanse</a:t>
            </a:r>
          </a:p>
        </p:txBody>
      </p:sp>
      <p:pic>
        <p:nvPicPr>
          <p:cNvPr id="5" name="Plassholder for innhold 4" descr="Et bilde som inneholder skjermbilde, bærbar PC, innendørs&#10;&#10;Beskrivelse som er generert med høy visshet">
            <a:extLst>
              <a:ext uri="{FF2B5EF4-FFF2-40B4-BE49-F238E27FC236}">
                <a16:creationId xmlns:a16="http://schemas.microsoft.com/office/drawing/2014/main" id="{BBA2BC6E-68CE-4C55-BB08-7DD9774B6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4" y="357811"/>
            <a:ext cx="6265469" cy="5937738"/>
          </a:xfrm>
        </p:spPr>
      </p:pic>
    </p:spTree>
    <p:extLst>
      <p:ext uri="{BB962C8B-B14F-4D97-AF65-F5344CB8AC3E}">
        <p14:creationId xmlns:p14="http://schemas.microsoft.com/office/powerpoint/2010/main" val="3210252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1083DE-3E12-495E-803A-3023F75B8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Import av data og vedlikehold</a:t>
            </a:r>
          </a:p>
        </p:txBody>
      </p:sp>
      <p:pic>
        <p:nvPicPr>
          <p:cNvPr id="5" name="Plassholder for innhold 4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E41CE7B4-93B1-4912-9803-1293D0DCB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16" y="1433780"/>
            <a:ext cx="10320021" cy="4765129"/>
          </a:xfrm>
        </p:spPr>
      </p:pic>
    </p:spTree>
    <p:extLst>
      <p:ext uri="{BB962C8B-B14F-4D97-AF65-F5344CB8AC3E}">
        <p14:creationId xmlns:p14="http://schemas.microsoft.com/office/powerpoint/2010/main" val="28165050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9E7FBC-6F94-4A3D-B420-B0B63ADB5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663" y="2766217"/>
            <a:ext cx="2504845" cy="1325563"/>
          </a:xfrm>
        </p:spPr>
        <p:txBody>
          <a:bodyPr/>
          <a:lstStyle/>
          <a:p>
            <a:r>
              <a:rPr lang="nb-NO" dirty="0"/>
              <a:t>Statistikk</a:t>
            </a:r>
          </a:p>
        </p:txBody>
      </p:sp>
      <p:pic>
        <p:nvPicPr>
          <p:cNvPr id="5" name="Plassholder for innhold 4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EC8BCF0A-9C8D-4F17-B306-6553C65DE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2" y="761021"/>
            <a:ext cx="8538386" cy="5335957"/>
          </a:xfrm>
        </p:spPr>
      </p:pic>
    </p:spTree>
    <p:extLst>
      <p:ext uri="{BB962C8B-B14F-4D97-AF65-F5344CB8AC3E}">
        <p14:creationId xmlns:p14="http://schemas.microsoft.com/office/powerpoint/2010/main" val="21105123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9E7FBC-6F94-4A3D-B420-B0B63ADB5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7724" y="2766218"/>
            <a:ext cx="2504845" cy="1325563"/>
          </a:xfrm>
        </p:spPr>
        <p:txBody>
          <a:bodyPr/>
          <a:lstStyle/>
          <a:p>
            <a:r>
              <a:rPr lang="nb-NO" dirty="0"/>
              <a:t>Statistikk</a:t>
            </a:r>
          </a:p>
        </p:txBody>
      </p:sp>
      <p:pic>
        <p:nvPicPr>
          <p:cNvPr id="7" name="Plassholder for innhold 6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A94BCE60-72D9-429C-8ABC-1C2E40DEF7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31" y="778456"/>
            <a:ext cx="8531171" cy="5301088"/>
          </a:xfrm>
        </p:spPr>
      </p:pic>
    </p:spTree>
    <p:extLst>
      <p:ext uri="{BB962C8B-B14F-4D97-AF65-F5344CB8AC3E}">
        <p14:creationId xmlns:p14="http://schemas.microsoft.com/office/powerpoint/2010/main" val="3784085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9E7FBC-6F94-4A3D-B420-B0B63ADB5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7724" y="2766218"/>
            <a:ext cx="2504845" cy="1325563"/>
          </a:xfrm>
        </p:spPr>
        <p:txBody>
          <a:bodyPr/>
          <a:lstStyle/>
          <a:p>
            <a:r>
              <a:rPr lang="nb-NO" dirty="0"/>
              <a:t>Statistikk</a:t>
            </a:r>
          </a:p>
        </p:txBody>
      </p:sp>
      <p:pic>
        <p:nvPicPr>
          <p:cNvPr id="7" name="Plassholder for innhold 6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2809263F-8606-4AF4-A5AA-28E812C53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31" y="442811"/>
            <a:ext cx="8930306" cy="5972378"/>
          </a:xfr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9611DE77-0910-4C6C-8C83-5664CF73AB43}"/>
              </a:ext>
            </a:extLst>
          </p:cNvPr>
          <p:cNvSpPr/>
          <p:nvPr/>
        </p:nvSpPr>
        <p:spPr>
          <a:xfrm>
            <a:off x="5113325" y="2443277"/>
            <a:ext cx="1887321" cy="3503981"/>
          </a:xfrm>
          <a:prstGeom prst="rect">
            <a:avLst/>
          </a:prstGeom>
          <a:solidFill>
            <a:srgbClr val="005E93"/>
          </a:solidFill>
          <a:ln>
            <a:solidFill>
              <a:srgbClr val="005E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75438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F27322-670B-4252-8D2B-881BADEBB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239" y="2848491"/>
            <a:ext cx="2797453" cy="1325563"/>
          </a:xfrm>
        </p:spPr>
        <p:txBody>
          <a:bodyPr/>
          <a:lstStyle/>
          <a:p>
            <a:r>
              <a:rPr lang="nb-NO" dirty="0"/>
              <a:t>Lisenser</a:t>
            </a:r>
          </a:p>
        </p:txBody>
      </p:sp>
      <p:pic>
        <p:nvPicPr>
          <p:cNvPr id="7" name="Plassholder for innhold 6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40B915A7-9CB5-486C-B0B1-CD54E51AC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38" y="334670"/>
            <a:ext cx="7419614" cy="6188659"/>
          </a:xfrm>
        </p:spPr>
      </p:pic>
    </p:spTree>
    <p:extLst>
      <p:ext uri="{BB962C8B-B14F-4D97-AF65-F5344CB8AC3E}">
        <p14:creationId xmlns:p14="http://schemas.microsoft.com/office/powerpoint/2010/main" val="2539285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F27322-670B-4252-8D2B-881BADEBB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239" y="2848491"/>
            <a:ext cx="2797453" cy="1325563"/>
          </a:xfrm>
        </p:spPr>
        <p:txBody>
          <a:bodyPr/>
          <a:lstStyle/>
          <a:p>
            <a:r>
              <a:rPr lang="nb-NO" dirty="0"/>
              <a:t>Lisenser</a:t>
            </a:r>
          </a:p>
        </p:txBody>
      </p:sp>
      <p:pic>
        <p:nvPicPr>
          <p:cNvPr id="5" name="Plassholder for innhold 4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E11146F6-6C7C-4E1E-BB6A-15C9428AC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02" y="431553"/>
            <a:ext cx="8034270" cy="5789878"/>
          </a:xfrm>
        </p:spPr>
      </p:pic>
    </p:spTree>
    <p:extLst>
      <p:ext uri="{BB962C8B-B14F-4D97-AF65-F5344CB8AC3E}">
        <p14:creationId xmlns:p14="http://schemas.microsoft.com/office/powerpoint/2010/main" val="1270806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56BA4BDB-2A29-486F-ACF3-0B1EA0D0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610882"/>
            <a:ext cx="3932237" cy="762610"/>
          </a:xfrm>
        </p:spPr>
        <p:txBody>
          <a:bodyPr>
            <a:normAutofit/>
          </a:bodyPr>
          <a:lstStyle/>
          <a:p>
            <a:r>
              <a:rPr lang="nb-NO" sz="4800" dirty="0"/>
              <a:t>Litt om meg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DE77571B-529A-4A30-BE7B-7EF00DBA5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518444"/>
            <a:ext cx="6789965" cy="3507098"/>
          </a:xfrm>
        </p:spPr>
        <p:txBody>
          <a:bodyPr>
            <a:normAutofit/>
          </a:bodyPr>
          <a:lstStyle/>
          <a:p>
            <a:r>
              <a:rPr lang="nb-NO" sz="2800" dirty="0"/>
              <a:t>Jobbet med CRM som bruker fra 2009-2014</a:t>
            </a:r>
          </a:p>
          <a:p>
            <a:r>
              <a:rPr lang="nb-NO" sz="2800" dirty="0"/>
              <a:t>Konsulent på Dynamics CRM fra 2014</a:t>
            </a:r>
          </a:p>
          <a:p>
            <a:r>
              <a:rPr lang="nb-NO" sz="2800" dirty="0"/>
              <a:t>Seniorkonsulent Dynamics 365 i Point Taken AS fra 1. februar 2018</a:t>
            </a:r>
          </a:p>
          <a:p>
            <a:r>
              <a:rPr lang="nb-NO" sz="2800" dirty="0"/>
              <a:t>Talent fra mars 2018</a:t>
            </a:r>
          </a:p>
          <a:p>
            <a:r>
              <a:rPr lang="nb-NO" sz="2800" dirty="0"/>
              <a:t>Nr.2 i verden til å bestå sertifisering på Talent 31.august 2018</a:t>
            </a:r>
          </a:p>
          <a:p>
            <a:endParaRPr lang="nb-NO" sz="2800" dirty="0"/>
          </a:p>
        </p:txBody>
      </p:sp>
      <p:pic>
        <p:nvPicPr>
          <p:cNvPr id="12" name="Plassholder for innhold 11" descr="Et bilde som inneholder person, bygning, klær, innendørs&#10;&#10;Beskrivelse som er generert med høy visshet">
            <a:extLst>
              <a:ext uri="{FF2B5EF4-FFF2-40B4-BE49-F238E27FC236}">
                <a16:creationId xmlns:a16="http://schemas.microsoft.com/office/drawing/2014/main" id="{50C7ADD9-828A-4881-BE27-E3EB292E9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710" y="992187"/>
            <a:ext cx="3147912" cy="4873625"/>
          </a:xfr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01009ACA-5DB2-49F2-A537-1DAE19618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428" y="4593946"/>
            <a:ext cx="1996440" cy="199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533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CA7E59-7CB1-4227-9E6F-D6536CFAA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Takk for meg!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79143E-9BC3-4A77-B289-89898A619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9"/>
            <a:ext cx="10515600" cy="4351338"/>
          </a:xfrm>
        </p:spPr>
        <p:txBody>
          <a:bodyPr>
            <a:normAutofit/>
          </a:bodyPr>
          <a:lstStyle/>
          <a:p>
            <a:r>
              <a:rPr lang="nb-NO" dirty="0"/>
              <a:t>E-post: </a:t>
            </a:r>
            <a:r>
              <a:rPr lang="nb-NO" dirty="0">
                <a:hlinkClick r:id="rId2"/>
              </a:rPr>
              <a:t>malin.donoso.martnes@pointtaken.no</a:t>
            </a:r>
            <a:r>
              <a:rPr lang="nb-NO" dirty="0"/>
              <a:t> </a:t>
            </a:r>
          </a:p>
          <a:p>
            <a:r>
              <a:rPr lang="nb-NO" dirty="0"/>
              <a:t>LinkedIn: Malin Donoso Martnes (</a:t>
            </a:r>
            <a:r>
              <a:rPr lang="nb-NO" dirty="0">
                <a:hlinkClick r:id="rId3"/>
              </a:rPr>
              <a:t>https://www.linkedin.com/in/malin-donoso-martnes-0236a916/</a:t>
            </a:r>
            <a:r>
              <a:rPr lang="nb-NO" dirty="0"/>
              <a:t>)</a:t>
            </a:r>
          </a:p>
          <a:p>
            <a:r>
              <a:rPr lang="nb-NO" dirty="0" err="1"/>
              <a:t>Twitter</a:t>
            </a:r>
            <a:r>
              <a:rPr lang="nb-NO" dirty="0"/>
              <a:t>: </a:t>
            </a:r>
            <a:r>
              <a:rPr lang="nb-NO" b="1" dirty="0">
                <a:hlinkClick r:id="rId4"/>
              </a:rPr>
              <a:t>@</a:t>
            </a:r>
            <a:r>
              <a:rPr lang="nb-NO" dirty="0" err="1">
                <a:hlinkClick r:id="rId4"/>
              </a:rPr>
              <a:t>MalinMartnes</a:t>
            </a:r>
            <a:endParaRPr lang="nb-NO" dirty="0"/>
          </a:p>
          <a:p>
            <a:r>
              <a:rPr lang="nb-NO" dirty="0"/>
              <a:t>Blogg: </a:t>
            </a:r>
            <a:r>
              <a:rPr lang="nb-NO" dirty="0">
                <a:hlinkClick r:id="rId5"/>
              </a:rPr>
              <a:t>https://malinsdynamics365fortalent.com/</a:t>
            </a:r>
            <a:endParaRPr lang="nb-NO" dirty="0"/>
          </a:p>
          <a:p>
            <a:endParaRPr lang="nb-NO" dirty="0"/>
          </a:p>
          <a:p>
            <a:r>
              <a:rPr lang="nb-NO" dirty="0"/>
              <a:t>Microsoft </a:t>
            </a:r>
            <a:r>
              <a:rPr lang="nb-NO" dirty="0" err="1"/>
              <a:t>community</a:t>
            </a:r>
            <a:r>
              <a:rPr lang="nb-NO" dirty="0"/>
              <a:t>: </a:t>
            </a:r>
            <a:r>
              <a:rPr lang="nb-NO" dirty="0">
                <a:hlinkClick r:id="rId6"/>
              </a:rPr>
              <a:t>https://community.dynamics.com/365/talent</a:t>
            </a:r>
            <a:r>
              <a:rPr lang="nb-NO" dirty="0"/>
              <a:t> / </a:t>
            </a:r>
            <a:r>
              <a:rPr lang="nb-NO" dirty="0">
                <a:hlinkClick r:id="rId7"/>
              </a:rPr>
              <a:t>https://community.dynamics.com/members/malinm85</a:t>
            </a:r>
            <a:r>
              <a:rPr lang="nb-NO" dirty="0"/>
              <a:t> </a:t>
            </a:r>
          </a:p>
          <a:p>
            <a:endParaRPr lang="nb-NO" dirty="0"/>
          </a:p>
        </p:txBody>
      </p:sp>
      <p:pic>
        <p:nvPicPr>
          <p:cNvPr id="5" name="Bilde 4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04335995-63E2-447A-B996-F5C107ADDB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991" y="5618281"/>
            <a:ext cx="6726018" cy="111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68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04B99902-D20E-4351-B2FA-1F53EA1C2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41410"/>
            <a:ext cx="9144000" cy="1052056"/>
          </a:xfrm>
        </p:spPr>
        <p:txBody>
          <a:bodyPr/>
          <a:lstStyle/>
          <a:p>
            <a:r>
              <a:rPr lang="nb-NO" dirty="0"/>
              <a:t>Økosystemet Dynamics 365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43948858-2124-4BA1-99EB-108B36909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4374"/>
            <a:ext cx="9144000" cy="567626"/>
          </a:xfrm>
        </p:spPr>
        <p:txBody>
          <a:bodyPr/>
          <a:lstStyle/>
          <a:p>
            <a:r>
              <a:rPr lang="nb-NO" dirty="0"/>
              <a:t>En stor fordel med Talent som HR system</a:t>
            </a:r>
          </a:p>
        </p:txBody>
      </p:sp>
    </p:spTree>
    <p:extLst>
      <p:ext uri="{BB962C8B-B14F-4D97-AF65-F5344CB8AC3E}">
        <p14:creationId xmlns:p14="http://schemas.microsoft.com/office/powerpoint/2010/main" val="1068386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tekst, kart&#10;&#10;Beskrivelse som er generert med svært høy visshet">
            <a:extLst>
              <a:ext uri="{FF2B5EF4-FFF2-40B4-BE49-F238E27FC236}">
                <a16:creationId xmlns:a16="http://schemas.microsoft.com/office/drawing/2014/main" id="{96E33201-1747-4126-A343-B94769320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64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1CCB49-1665-4D88-8D3D-949D5C304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Importere brukere fra AAD</a:t>
            </a:r>
          </a:p>
        </p:txBody>
      </p:sp>
      <p:pic>
        <p:nvPicPr>
          <p:cNvPr id="5" name="Plassholder for innhold 4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4615AEB1-86B4-4E5E-A538-A96FB060D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598" y="1690689"/>
            <a:ext cx="7590772" cy="4728794"/>
          </a:xfrm>
        </p:spPr>
      </p:pic>
    </p:spTree>
    <p:extLst>
      <p:ext uri="{BB962C8B-B14F-4D97-AF65-F5344CB8AC3E}">
        <p14:creationId xmlns:p14="http://schemas.microsoft.com/office/powerpoint/2010/main" val="1165213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1CCB49-1665-4D88-8D3D-949D5C304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Data integrator </a:t>
            </a:r>
            <a:r>
              <a:rPr lang="nb-NO" dirty="0" err="1"/>
              <a:t>template</a:t>
            </a:r>
            <a:endParaRPr lang="nb-NO" dirty="0"/>
          </a:p>
        </p:txBody>
      </p:sp>
      <p:pic>
        <p:nvPicPr>
          <p:cNvPr id="7" name="Plassholder for innhold 6" descr="Et bilde som inneholder skjermbilde&#10;&#10;Beskrivelse som er generert med høy visshet">
            <a:extLst>
              <a:ext uri="{FF2B5EF4-FFF2-40B4-BE49-F238E27FC236}">
                <a16:creationId xmlns:a16="http://schemas.microsoft.com/office/drawing/2014/main" id="{886E56F9-087E-4DF7-B2CB-AD0F4D616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46111"/>
            <a:ext cx="10515600" cy="3510365"/>
          </a:xfrm>
        </p:spPr>
      </p:pic>
    </p:spTree>
    <p:extLst>
      <p:ext uri="{BB962C8B-B14F-4D97-AF65-F5344CB8AC3E}">
        <p14:creationId xmlns:p14="http://schemas.microsoft.com/office/powerpoint/2010/main" val="308278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D54DAA-7BD3-465B-AA15-9A8079B425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Hvordan fungerer Talent?</a:t>
            </a: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A6A440FB-ED9B-4A24-BA39-CA9FF64F7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72700"/>
            <a:ext cx="9144000" cy="552996"/>
          </a:xfrm>
        </p:spPr>
        <p:txBody>
          <a:bodyPr/>
          <a:lstStyle/>
          <a:p>
            <a:r>
              <a:rPr lang="nb-NO" dirty="0"/>
              <a:t>En </a:t>
            </a:r>
            <a:r>
              <a:rPr lang="nb-NO" dirty="0" err="1"/>
              <a:t>lyndemo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10342762"/>
      </p:ext>
    </p:extLst>
  </p:cSld>
  <p:clrMapOvr>
    <a:masterClrMapping/>
  </p:clrMapOvr>
</p:sld>
</file>

<file path=ppt/theme/theme1.xml><?xml version="1.0" encoding="utf-8"?>
<a:theme xmlns:a="http://schemas.openxmlformats.org/drawingml/2006/main" name="PT">
  <a:themeElements>
    <a:clrScheme name="Egendefinert 3">
      <a:dk1>
        <a:sysClr val="windowText" lastClr="000000"/>
      </a:dk1>
      <a:lt1>
        <a:sysClr val="window" lastClr="FFFFFF"/>
      </a:lt1>
      <a:dk2>
        <a:srgbClr val="3C3D3A"/>
      </a:dk2>
      <a:lt2>
        <a:srgbClr val="CECECE"/>
      </a:lt2>
      <a:accent1>
        <a:srgbClr val="ED6C1D"/>
      </a:accent1>
      <a:accent2>
        <a:srgbClr val="F39224"/>
      </a:accent2>
      <a:accent3>
        <a:srgbClr val="3A3A3A"/>
      </a:accent3>
      <a:accent4>
        <a:srgbClr val="6A6A6A"/>
      </a:accent4>
      <a:accent5>
        <a:srgbClr val="233168"/>
      </a:accent5>
      <a:accent6>
        <a:srgbClr val="5090CC"/>
      </a:accent6>
      <a:hlink>
        <a:srgbClr val="ED6C1D"/>
      </a:hlink>
      <a:folHlink>
        <a:srgbClr val="ED6C1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T" id="{1D6DE752-B0DA-4A6B-8C55-89BD8F9478D3}" vid="{934BC10E-3CF8-48E9-9C70-230557BC71C4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-tema">
  <a:themeElements>
    <a:clrScheme name="Egendefinert 3">
      <a:dk1>
        <a:sysClr val="windowText" lastClr="000000"/>
      </a:dk1>
      <a:lt1>
        <a:sysClr val="window" lastClr="FFFFFF"/>
      </a:lt1>
      <a:dk2>
        <a:srgbClr val="3C3D3A"/>
      </a:dk2>
      <a:lt2>
        <a:srgbClr val="CECECE"/>
      </a:lt2>
      <a:accent1>
        <a:srgbClr val="ED6C1D"/>
      </a:accent1>
      <a:accent2>
        <a:srgbClr val="F39224"/>
      </a:accent2>
      <a:accent3>
        <a:srgbClr val="3A3A3A"/>
      </a:accent3>
      <a:accent4>
        <a:srgbClr val="6A6A6A"/>
      </a:accent4>
      <a:accent5>
        <a:srgbClr val="233168"/>
      </a:accent5>
      <a:accent6>
        <a:srgbClr val="5090CC"/>
      </a:accent6>
      <a:hlink>
        <a:srgbClr val="ED6C1D"/>
      </a:hlink>
      <a:folHlink>
        <a:srgbClr val="ED6C1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y PT mal 1.pptx" id="{6C153567-C35E-4C23-93EE-50DDC0512A5C}" vid="{9BD12942-837A-4A46-8478-6688FA39C5D9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PT</Template>
  <TotalTime>788</TotalTime>
  <Words>309</Words>
  <Application>Microsoft Office PowerPoint</Application>
  <PresentationFormat>Widescreen</PresentationFormat>
  <Paragraphs>70</Paragraphs>
  <Slides>40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40</vt:i4>
      </vt:variant>
    </vt:vector>
  </HeadingPairs>
  <TitlesOfParts>
    <vt:vector size="51" baseType="lpstr">
      <vt:lpstr>맑은 고딕</vt:lpstr>
      <vt:lpstr>Arial</vt:lpstr>
      <vt:lpstr>Calibri</vt:lpstr>
      <vt:lpstr>Calibri Light</vt:lpstr>
      <vt:lpstr>Lato Bold</vt:lpstr>
      <vt:lpstr>Lato Light</vt:lpstr>
      <vt:lpstr>Open Sans</vt:lpstr>
      <vt:lpstr>PT</vt:lpstr>
      <vt:lpstr>Custom Design</vt:lpstr>
      <vt:lpstr>1_Office-tema</vt:lpstr>
      <vt:lpstr>2_Office-tema</vt:lpstr>
      <vt:lpstr>Microsoft Dynamics 365 for Talent</vt:lpstr>
      <vt:lpstr>PowerPoint-presentasjon</vt:lpstr>
      <vt:lpstr>PowerPoint-presentasjon</vt:lpstr>
      <vt:lpstr>Litt om meg</vt:lpstr>
      <vt:lpstr>Økosystemet Dynamics 365</vt:lpstr>
      <vt:lpstr>PowerPoint-presentasjon</vt:lpstr>
      <vt:lpstr>Importere brukere fra AAD</vt:lpstr>
      <vt:lpstr>Data integrator template</vt:lpstr>
      <vt:lpstr>Hvordan fungerer Talent?</vt:lpstr>
      <vt:lpstr>For ansatte, ledere og HR</vt:lpstr>
      <vt:lpstr>Attract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Onboarding</vt:lpstr>
      <vt:lpstr>PowerPoint-presentasjon</vt:lpstr>
      <vt:lpstr>PowerPoint-presentasjon</vt:lpstr>
      <vt:lpstr>PowerPoint-presentasjon</vt:lpstr>
      <vt:lpstr>Core HR</vt:lpstr>
      <vt:lpstr>PowerPoint-presentasjon</vt:lpstr>
      <vt:lpstr>Personlig HR-side – Self Service portal</vt:lpstr>
      <vt:lpstr>Mitt team</vt:lpstr>
      <vt:lpstr>Kompetanse</vt:lpstr>
      <vt:lpstr>Import av data og vedlikehold</vt:lpstr>
      <vt:lpstr>Statistikk</vt:lpstr>
      <vt:lpstr>Statistikk</vt:lpstr>
      <vt:lpstr>Statistikk</vt:lpstr>
      <vt:lpstr>Lisenser</vt:lpstr>
      <vt:lpstr>Lisenser</vt:lpstr>
      <vt:lpstr>Takk for meg!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Dynamics 365 for Talent</dc:title>
  <dc:creator>Malin Donoso Martnes</dc:creator>
  <cp:lastModifiedBy>Malin Donoso Martnes</cp:lastModifiedBy>
  <cp:revision>26</cp:revision>
  <dcterms:created xsi:type="dcterms:W3CDTF">2018-11-06T09:57:17Z</dcterms:created>
  <dcterms:modified xsi:type="dcterms:W3CDTF">2018-11-09T13:58:19Z</dcterms:modified>
</cp:coreProperties>
</file>