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14" r:id="rId4"/>
    <p:sldMasterId id="2147484264" r:id="rId5"/>
    <p:sldMasterId id="2147484282" r:id="rId6"/>
    <p:sldMasterId id="2147483664" r:id="rId7"/>
  </p:sldMasterIdLst>
  <p:notesMasterIdLst>
    <p:notesMasterId r:id="rId53"/>
  </p:notesMasterIdLst>
  <p:handoutMasterIdLst>
    <p:handoutMasterId r:id="rId54"/>
  </p:handoutMasterIdLst>
  <p:sldIdLst>
    <p:sldId id="257" r:id="rId8"/>
    <p:sldId id="10283" r:id="rId9"/>
    <p:sldId id="10286" r:id="rId10"/>
    <p:sldId id="10285" r:id="rId11"/>
    <p:sldId id="10265" r:id="rId12"/>
    <p:sldId id="10269" r:id="rId13"/>
    <p:sldId id="3846" r:id="rId14"/>
    <p:sldId id="10260" r:id="rId15"/>
    <p:sldId id="10254" r:id="rId16"/>
    <p:sldId id="10268" r:id="rId17"/>
    <p:sldId id="10287" r:id="rId18"/>
    <p:sldId id="1585" r:id="rId19"/>
    <p:sldId id="8163" r:id="rId20"/>
    <p:sldId id="1563" r:id="rId21"/>
    <p:sldId id="10280" r:id="rId22"/>
    <p:sldId id="10270" r:id="rId23"/>
    <p:sldId id="10204" r:id="rId24"/>
    <p:sldId id="10209" r:id="rId25"/>
    <p:sldId id="10251" r:id="rId26"/>
    <p:sldId id="10271" r:id="rId27"/>
    <p:sldId id="8164" r:id="rId28"/>
    <p:sldId id="1588" r:id="rId29"/>
    <p:sldId id="10273" r:id="rId30"/>
    <p:sldId id="1567" r:id="rId31"/>
    <p:sldId id="1565" r:id="rId32"/>
    <p:sldId id="1566" r:id="rId33"/>
    <p:sldId id="1564" r:id="rId34"/>
    <p:sldId id="1596" r:id="rId35"/>
    <p:sldId id="1597" r:id="rId36"/>
    <p:sldId id="8171" r:id="rId37"/>
    <p:sldId id="10235" r:id="rId38"/>
    <p:sldId id="10245" r:id="rId39"/>
    <p:sldId id="10246" r:id="rId40"/>
    <p:sldId id="10242" r:id="rId41"/>
    <p:sldId id="10218" r:id="rId42"/>
    <p:sldId id="10238" r:id="rId43"/>
    <p:sldId id="10219" r:id="rId44"/>
    <p:sldId id="10221" r:id="rId45"/>
    <p:sldId id="10220" r:id="rId46"/>
    <p:sldId id="10274" r:id="rId47"/>
    <p:sldId id="10222" r:id="rId48"/>
    <p:sldId id="10239" r:id="rId49"/>
    <p:sldId id="10240" r:id="rId50"/>
    <p:sldId id="10278" r:id="rId51"/>
    <p:sldId id="3828" r:id="rId52"/>
  </p:sldIdLst>
  <p:sldSz cx="12436475" cy="6994525"/>
  <p:notesSz cx="7102475" cy="10234613"/>
  <p:defaultTex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1F23089-0316-4124-9CB5-9EC453C5DAFF}">
          <p14:sldIdLst>
            <p14:sldId id="257"/>
            <p14:sldId id="10283"/>
            <p14:sldId id="10286"/>
            <p14:sldId id="10285"/>
            <p14:sldId id="10265"/>
            <p14:sldId id="10269"/>
            <p14:sldId id="3846"/>
            <p14:sldId id="10260"/>
            <p14:sldId id="10254"/>
            <p14:sldId id="10268"/>
            <p14:sldId id="10287"/>
            <p14:sldId id="1585"/>
            <p14:sldId id="8163"/>
            <p14:sldId id="1563"/>
            <p14:sldId id="10280"/>
            <p14:sldId id="10270"/>
            <p14:sldId id="10204"/>
            <p14:sldId id="10209"/>
            <p14:sldId id="10251"/>
            <p14:sldId id="10271"/>
            <p14:sldId id="8164"/>
            <p14:sldId id="1588"/>
            <p14:sldId id="10273"/>
            <p14:sldId id="1567"/>
            <p14:sldId id="1565"/>
            <p14:sldId id="1566"/>
            <p14:sldId id="1564"/>
            <p14:sldId id="1596"/>
            <p14:sldId id="1597"/>
            <p14:sldId id="8171"/>
            <p14:sldId id="10235"/>
            <p14:sldId id="10245"/>
            <p14:sldId id="10246"/>
            <p14:sldId id="10242"/>
            <p14:sldId id="10218"/>
            <p14:sldId id="10238"/>
            <p14:sldId id="10219"/>
            <p14:sldId id="10221"/>
            <p14:sldId id="10220"/>
            <p14:sldId id="10274"/>
            <p14:sldId id="10222"/>
            <p14:sldId id="10239"/>
            <p14:sldId id="10240"/>
            <p14:sldId id="10278"/>
            <p14:sldId id="3828"/>
          </p14:sldIdLst>
        </p14:section>
      </p14:sectionLst>
    </p:ex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067">
          <p15:clr>
            <a:srgbClr val="A4A3A4"/>
          </p15:clr>
        </p15:guide>
        <p15:guide id="7" orient="horz" pos="1915">
          <p15:clr>
            <a:srgbClr val="A4A3A4"/>
          </p15:clr>
        </p15:guide>
        <p15:guide id="8" orient="horz" pos="3623">
          <p15:clr>
            <a:srgbClr val="A4A3A4"/>
          </p15:clr>
        </p15:guide>
        <p15:guide id="9" orient="horz" pos="907">
          <p15:clr>
            <a:srgbClr val="A4A3A4"/>
          </p15:clr>
        </p15:guide>
        <p15:guide id="10" pos="173">
          <p15:clr>
            <a:srgbClr val="A4A3A4"/>
          </p15:clr>
        </p15:guide>
        <p15:guide id="11" pos="1325">
          <p15:clr>
            <a:srgbClr val="A4A3A4"/>
          </p15:clr>
        </p15:guide>
        <p15:guide id="12" pos="7661">
          <p15:clr>
            <a:srgbClr val="A4A3A4"/>
          </p15:clr>
        </p15:guide>
        <p15:guide id="13" pos="3053">
          <p15:clr>
            <a:srgbClr val="A4A3A4"/>
          </p15:clr>
        </p15:guide>
        <p15:guide id="14" pos="1901">
          <p15:clr>
            <a:srgbClr val="A4A3A4"/>
          </p15:clr>
        </p15:guide>
        <p15:guide id="15" pos="2477">
          <p15:clr>
            <a:srgbClr val="A4A3A4"/>
          </p15:clr>
        </p15:guide>
        <p15:guide id="16" pos="3917">
          <p15:clr>
            <a:srgbClr val="A4A3A4"/>
          </p15:clr>
        </p15:guide>
        <p15:guide id="17" pos="4205">
          <p15:clr>
            <a:srgbClr val="A4A3A4"/>
          </p15:clr>
        </p15:guide>
        <p15:guide id="18" pos="4799">
          <p15:clr>
            <a:srgbClr val="A4A3A4"/>
          </p15:clr>
        </p15:guide>
        <p15:guide id="19" pos="5357">
          <p15:clr>
            <a:srgbClr val="A4A3A4"/>
          </p15:clr>
        </p15:guide>
        <p15:guide id="20" pos="3629">
          <p15:clr>
            <a:srgbClr val="A4A3A4"/>
          </p15:clr>
        </p15:guide>
        <p15:guide id="21" pos="749">
          <p15:clr>
            <a:srgbClr val="A4A3A4"/>
          </p15:clr>
        </p15:guide>
        <p15:guide id="22" pos="5933">
          <p15:clr>
            <a:srgbClr val="A4A3A4"/>
          </p15:clr>
        </p15:guide>
        <p15:guide id="23" pos="6516">
          <p15:clr>
            <a:srgbClr val="A4A3A4"/>
          </p15:clr>
        </p15:guide>
        <p15:guide id="24" pos="7111">
          <p15:clr>
            <a:srgbClr val="A4A3A4"/>
          </p15:clr>
        </p15:guide>
        <p15:guide id="25" pos="77">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Forfatte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1477"/>
    <a:srgbClr val="FFFFFF"/>
    <a:srgbClr val="29CD44"/>
    <a:srgbClr val="1878C0"/>
    <a:srgbClr val="F2F2F2"/>
    <a:srgbClr val="CC00CC"/>
    <a:srgbClr val="00867D"/>
    <a:srgbClr val="D36BC4"/>
    <a:srgbClr val="FF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4" autoAdjust="0"/>
    <p:restoredTop sz="89283" autoAdjust="0"/>
  </p:normalViewPr>
  <p:slideViewPr>
    <p:cSldViewPr snapToGrid="0">
      <p:cViewPr varScale="1">
        <p:scale>
          <a:sx n="82" d="100"/>
          <a:sy n="82" d="100"/>
        </p:scale>
        <p:origin x="180" y="48"/>
      </p:cViewPr>
      <p:guideLst>
        <p:guide orient="horz" pos="187"/>
        <p:guide orient="horz" pos="763"/>
        <p:guide orient="horz" pos="1339"/>
        <p:guide orient="horz" pos="2491"/>
        <p:guide orient="horz" pos="4219"/>
        <p:guide orient="horz" pos="3067"/>
        <p:guide orient="horz" pos="1915"/>
        <p:guide orient="horz" pos="3623"/>
        <p:guide orient="horz" pos="907"/>
        <p:guide pos="173"/>
        <p:guide pos="1325"/>
        <p:guide pos="7661"/>
        <p:guide pos="3053"/>
        <p:guide pos="1901"/>
        <p:guide pos="2477"/>
        <p:guide pos="3917"/>
        <p:guide pos="4205"/>
        <p:guide pos="4799"/>
        <p:guide pos="5357"/>
        <p:guide pos="3629"/>
        <p:guide pos="749"/>
        <p:guide pos="5933"/>
        <p:guide pos="6516"/>
        <p:guide pos="7111"/>
        <p:guide pos="77"/>
      </p:guideLst>
    </p:cSldViewPr>
  </p:slideViewPr>
  <p:outlineViewPr>
    <p:cViewPr>
      <p:scale>
        <a:sx n="33" d="100"/>
        <a:sy n="33" d="100"/>
      </p:scale>
      <p:origin x="0" y="-1104"/>
    </p:cViewPr>
  </p:outlineViewPr>
  <p:notesTextViewPr>
    <p:cViewPr>
      <p:scale>
        <a:sx n="100" d="100"/>
        <a:sy n="100" d="100"/>
      </p:scale>
      <p:origin x="0" y="0"/>
    </p:cViewPr>
  </p:notesTextViewPr>
  <p:sorterViewPr>
    <p:cViewPr>
      <p:scale>
        <a:sx n="60" d="100"/>
        <a:sy n="60" d="100"/>
      </p:scale>
      <p:origin x="0" y="0"/>
    </p:cViewPr>
  </p:sorterViewPr>
  <p:notesViewPr>
    <p:cSldViewPr snapToGrid="0">
      <p:cViewPr>
        <p:scale>
          <a:sx n="1" d="2"/>
          <a:sy n="1" d="2"/>
        </p:scale>
        <p:origin x="3480" y="562"/>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3077739" cy="511730"/>
          </a:xfrm>
          <a:prstGeom prst="rect">
            <a:avLst/>
          </a:prstGeom>
        </p:spPr>
        <p:txBody>
          <a:bodyPr vert="horz" lIns="94640" tIns="47320" rIns="94640" bIns="47320" rtlCol="0"/>
          <a:lstStyle>
            <a:lvl1pPr algn="l">
              <a:defRPr sz="1200"/>
            </a:lvl1pPr>
          </a:lstStyle>
          <a:p>
            <a:r>
              <a:rPr lang="en-US"/>
              <a:t>Microsoft Dynamics</a:t>
            </a:r>
          </a:p>
          <a:p>
            <a:endParaRPr lang="en-US"/>
          </a:p>
          <a:p>
            <a:endParaRPr lang="en-US"/>
          </a:p>
        </p:txBody>
      </p:sp>
      <p:sp>
        <p:nvSpPr>
          <p:cNvPr id="7" name="Date Placeholder 6"/>
          <p:cNvSpPr>
            <a:spLocks noGrp="1"/>
          </p:cNvSpPr>
          <p:nvPr>
            <p:ph type="dt" sz="quarter" idx="1"/>
          </p:nvPr>
        </p:nvSpPr>
        <p:spPr>
          <a:xfrm>
            <a:off x="4023092" y="0"/>
            <a:ext cx="3077739" cy="511730"/>
          </a:xfrm>
          <a:prstGeom prst="rect">
            <a:avLst/>
          </a:prstGeom>
        </p:spPr>
        <p:txBody>
          <a:bodyPr vert="horz" lIns="94640" tIns="47320" rIns="94640" bIns="47320" rtlCol="0"/>
          <a:lstStyle>
            <a:lvl1pPr algn="r">
              <a:defRPr sz="1200"/>
            </a:lvl1pPr>
          </a:lstStyle>
          <a:p>
            <a:fld id="{22FA52B8-5F63-4538-8147-507CBB09C36F}" type="datetime1">
              <a:rPr lang="en-US" smtClean="0">
                <a:latin typeface="Segoe UI" pitchFamily="34" charset="0"/>
              </a:rPr>
              <a:t>11/26/2019</a:t>
            </a:fld>
            <a:endParaRPr lang="en-US">
              <a:latin typeface="Segoe UI" pitchFamily="34" charset="0"/>
            </a:endParaRPr>
          </a:p>
        </p:txBody>
      </p:sp>
      <p:sp>
        <p:nvSpPr>
          <p:cNvPr id="8" name="Footer Placeholder 7"/>
          <p:cNvSpPr>
            <a:spLocks noGrp="1"/>
          </p:cNvSpPr>
          <p:nvPr>
            <p:ph type="ftr" sz="quarter" idx="2"/>
          </p:nvPr>
        </p:nvSpPr>
        <p:spPr>
          <a:xfrm>
            <a:off x="0" y="9721106"/>
            <a:ext cx="6001592" cy="372084"/>
          </a:xfrm>
          <a:prstGeom prst="rect">
            <a:avLst/>
          </a:prstGeom>
        </p:spPr>
        <p:txBody>
          <a:bodyPr vert="horz" lIns="94640" tIns="47320" rIns="94640" bIns="47320" rtlCol="0" anchor="b"/>
          <a:lstStyle>
            <a:lvl1pPr algn="l">
              <a:defRPr sz="1200"/>
            </a:lvl1pPr>
          </a:lstStyle>
          <a:p>
            <a:pPr marL="412409" defTabSz="946092"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412409" defTabSz="946092"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89754" y="9721107"/>
            <a:ext cx="1111078" cy="511730"/>
          </a:xfrm>
          <a:prstGeom prst="rect">
            <a:avLst/>
          </a:prstGeom>
        </p:spPr>
        <p:txBody>
          <a:bodyPr vert="horz" lIns="94640" tIns="47320" rIns="94640" bIns="473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139700" y="768350"/>
            <a:ext cx="6823075" cy="3836988"/>
          </a:xfrm>
          <a:prstGeom prst="rect">
            <a:avLst/>
          </a:prstGeom>
          <a:noFill/>
          <a:ln w="12700">
            <a:solidFill>
              <a:prstClr val="black"/>
            </a:solidFill>
          </a:ln>
        </p:spPr>
        <p:txBody>
          <a:bodyPr vert="horz" lIns="94640" tIns="47320" rIns="94640" bIns="47320" rtlCol="0" anchor="ctr"/>
          <a:lstStyle/>
          <a:p>
            <a:endParaRPr lang="en-US"/>
          </a:p>
        </p:txBody>
      </p:sp>
      <p:sp>
        <p:nvSpPr>
          <p:cNvPr id="11" name="Date Placeholder 10"/>
          <p:cNvSpPr>
            <a:spLocks noGrp="1"/>
          </p:cNvSpPr>
          <p:nvPr>
            <p:ph type="dt" idx="1"/>
          </p:nvPr>
        </p:nvSpPr>
        <p:spPr>
          <a:xfrm>
            <a:off x="4023092" y="0"/>
            <a:ext cx="3077739" cy="511730"/>
          </a:xfrm>
          <a:prstGeom prst="rect">
            <a:avLst/>
          </a:prstGeom>
        </p:spPr>
        <p:txBody>
          <a:bodyPr vert="horz" lIns="94640" tIns="47320" rIns="94640" bIns="47320" rtlCol="0"/>
          <a:lstStyle>
            <a:lvl1pPr algn="r">
              <a:defRPr sz="1200">
                <a:latin typeface="Segoe UI" pitchFamily="34" charset="0"/>
              </a:defRPr>
            </a:lvl1pPr>
          </a:lstStyle>
          <a:p>
            <a:fld id="{E336E347-6CC4-4EE8-B333-169253D53CF7}" type="datetime1">
              <a:rPr lang="en-US" smtClean="0"/>
              <a:t>11/26/2019</a:t>
            </a:fld>
            <a:endParaRPr lang="en-US"/>
          </a:p>
        </p:txBody>
      </p:sp>
      <p:sp>
        <p:nvSpPr>
          <p:cNvPr id="12" name="Notes Placeholder 11"/>
          <p:cNvSpPr>
            <a:spLocks noGrp="1"/>
          </p:cNvSpPr>
          <p:nvPr>
            <p:ph type="body" sz="quarter" idx="3"/>
          </p:nvPr>
        </p:nvSpPr>
        <p:spPr>
          <a:xfrm>
            <a:off x="710248" y="4861442"/>
            <a:ext cx="5681980" cy="4605576"/>
          </a:xfrm>
          <a:prstGeom prst="rect">
            <a:avLst/>
          </a:prstGeom>
        </p:spPr>
        <p:txBody>
          <a:bodyPr vert="horz" lIns="94640" tIns="47320" rIns="94640" bIns="47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651"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40" indent="-107945" algn="l" defTabSz="932651"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32" indent="-117391" algn="l" defTabSz="932651"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02" indent="-149774" algn="l" defTabSz="932651"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35" indent="-117391" algn="l" defTabSz="932651"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627" algn="l" defTabSz="932651" rtl="0" eaLnBrk="1" latinLnBrk="0" hangingPunct="1">
      <a:defRPr sz="1200" kern="1200">
        <a:solidFill>
          <a:schemeClr val="tx1"/>
        </a:solidFill>
        <a:latin typeface="+mn-lt"/>
        <a:ea typeface="+mn-ea"/>
        <a:cs typeface="+mn-cs"/>
      </a:defRPr>
    </a:lvl6pPr>
    <a:lvl7pPr marL="2797952" algn="l" defTabSz="932651" rtl="0" eaLnBrk="1" latinLnBrk="0" hangingPunct="1">
      <a:defRPr sz="1200" kern="1200">
        <a:solidFill>
          <a:schemeClr val="tx1"/>
        </a:solidFill>
        <a:latin typeface="+mn-lt"/>
        <a:ea typeface="+mn-ea"/>
        <a:cs typeface="+mn-cs"/>
      </a:defRPr>
    </a:lvl7pPr>
    <a:lvl8pPr marL="3264277" algn="l" defTabSz="932651" rtl="0" eaLnBrk="1" latinLnBrk="0" hangingPunct="1">
      <a:defRPr sz="1200" kern="1200">
        <a:solidFill>
          <a:schemeClr val="tx1"/>
        </a:solidFill>
        <a:latin typeface="+mn-lt"/>
        <a:ea typeface="+mn-ea"/>
        <a:cs typeface="+mn-cs"/>
      </a:defRPr>
    </a:lvl8pPr>
    <a:lvl9pPr marL="3730604" algn="l" defTabSz="93265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D6C516B-D6E0-4AB3-BB43-01EBE25CDE1A}" type="slidenum">
              <a:rPr lang="nb-NO" smtClean="0"/>
              <a:t>4</a:t>
            </a:fld>
            <a:endParaRPr lang="nb-NO"/>
          </a:p>
        </p:txBody>
      </p:sp>
    </p:spTree>
    <p:extLst>
      <p:ext uri="{BB962C8B-B14F-4D97-AF65-F5344CB8AC3E}">
        <p14:creationId xmlns:p14="http://schemas.microsoft.com/office/powerpoint/2010/main" val="106729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 click – view details – go directly to the page you need to fill inn information</a:t>
            </a:r>
            <a:endParaRPr lang="nb-NO" dirty="0"/>
          </a:p>
        </p:txBody>
      </p:sp>
      <p:sp>
        <p:nvSpPr>
          <p:cNvPr id="4" name="Plassholder for lysbildenummer 3"/>
          <p:cNvSpPr>
            <a:spLocks noGrp="1"/>
          </p:cNvSpPr>
          <p:nvPr>
            <p:ph type="sldNum" sz="quarter" idx="5"/>
          </p:nvPr>
        </p:nvSpPr>
        <p:spPr/>
        <p:txBody>
          <a:bodyPr/>
          <a:lstStyle/>
          <a:p>
            <a:fld id="{8D6C516B-D6E0-4AB3-BB43-01EBE25CDE1A}" type="slidenum">
              <a:rPr lang="nb-NO" smtClean="0"/>
              <a:t>7</a:t>
            </a:fld>
            <a:endParaRPr lang="nb-NO"/>
          </a:p>
        </p:txBody>
      </p:sp>
    </p:spTree>
    <p:extLst>
      <p:ext uri="{BB962C8B-B14F-4D97-AF65-F5344CB8AC3E}">
        <p14:creationId xmlns:p14="http://schemas.microsoft.com/office/powerpoint/2010/main" val="2495468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 click – view details – go directly to the page you need to fill inn information</a:t>
            </a:r>
            <a:endParaRPr lang="nb-NO" dirty="0"/>
          </a:p>
        </p:txBody>
      </p:sp>
      <p:sp>
        <p:nvSpPr>
          <p:cNvPr id="4" name="Plassholder for lysbildenummer 3"/>
          <p:cNvSpPr>
            <a:spLocks noGrp="1"/>
          </p:cNvSpPr>
          <p:nvPr>
            <p:ph type="sldNum" sz="quarter" idx="5"/>
          </p:nvPr>
        </p:nvSpPr>
        <p:spPr/>
        <p:txBody>
          <a:bodyPr/>
          <a:lstStyle/>
          <a:p>
            <a:fld id="{8D6C516B-D6E0-4AB3-BB43-01EBE25CDE1A}" type="slidenum">
              <a:rPr lang="nb-NO" smtClean="0"/>
              <a:t>8</a:t>
            </a:fld>
            <a:endParaRPr lang="nb-NO"/>
          </a:p>
        </p:txBody>
      </p:sp>
    </p:spTree>
    <p:extLst>
      <p:ext uri="{BB962C8B-B14F-4D97-AF65-F5344CB8AC3E}">
        <p14:creationId xmlns:p14="http://schemas.microsoft.com/office/powerpoint/2010/main" val="2706893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 click – view details – go directly to the page you need to fill inn information</a:t>
            </a:r>
            <a:endParaRPr lang="nb-NO" dirty="0"/>
          </a:p>
        </p:txBody>
      </p:sp>
      <p:sp>
        <p:nvSpPr>
          <p:cNvPr id="4" name="Plassholder for lysbildenummer 3"/>
          <p:cNvSpPr>
            <a:spLocks noGrp="1"/>
          </p:cNvSpPr>
          <p:nvPr>
            <p:ph type="sldNum" sz="quarter" idx="5"/>
          </p:nvPr>
        </p:nvSpPr>
        <p:spPr/>
        <p:txBody>
          <a:bodyPr/>
          <a:lstStyle/>
          <a:p>
            <a:fld id="{8D6C516B-D6E0-4AB3-BB43-01EBE25CDE1A}" type="slidenum">
              <a:rPr lang="nb-NO" smtClean="0"/>
              <a:t>9</a:t>
            </a:fld>
            <a:endParaRPr lang="nb-NO"/>
          </a:p>
        </p:txBody>
      </p:sp>
    </p:spTree>
    <p:extLst>
      <p:ext uri="{BB962C8B-B14F-4D97-AF65-F5344CB8AC3E}">
        <p14:creationId xmlns:p14="http://schemas.microsoft.com/office/powerpoint/2010/main" val="94545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Satya's PPT with Linkedin">
    <p:spTree>
      <p:nvGrpSpPr>
        <p:cNvPr id="1" name=""/>
        <p:cNvGrpSpPr/>
        <p:nvPr/>
      </p:nvGrpSpPr>
      <p:grpSpPr>
        <a:xfrm>
          <a:off x="0" y="0"/>
          <a:ext cx="0" cy="0"/>
          <a:chOff x="0" y="0"/>
          <a:chExt cx="0" cy="0"/>
        </a:xfrm>
      </p:grpSpPr>
      <p:sp>
        <p:nvSpPr>
          <p:cNvPr id="3" name="TextBox 2"/>
          <p:cNvSpPr txBox="1"/>
          <p:nvPr userDrawn="1"/>
        </p:nvSpPr>
        <p:spPr>
          <a:xfrm>
            <a:off x="12201283" y="68262"/>
            <a:ext cx="189154" cy="184666"/>
          </a:xfrm>
          <a:prstGeom prst="rect">
            <a:avLst/>
          </a:prstGeom>
          <a:noFill/>
        </p:spPr>
        <p:txBody>
          <a:bodyPr wrap="none" lIns="0" tIns="0" rIns="0" bIns="0" rtlCol="0">
            <a:spAutoFit/>
          </a:bodyPr>
          <a:lstStyle/>
          <a:p>
            <a:fld id="{7B9D3CFF-2C9E-4428-8898-DA835AE5E04C}" type="slidenum">
              <a:rPr lang="en-US" sz="1200" smtClean="0">
                <a:solidFill>
                  <a:schemeClr val="bg1"/>
                </a:solidFill>
              </a:rPr>
              <a:t>‹#›</a:t>
            </a:fld>
            <a:endParaRPr lang="en-US" sz="1200" err="1">
              <a:solidFill>
                <a:schemeClr val="bg1"/>
              </a:solidFill>
            </a:endParaRPr>
          </a:p>
        </p:txBody>
      </p:sp>
      <p:sp>
        <p:nvSpPr>
          <p:cNvPr id="5" name="Rectangle 4"/>
          <p:cNvSpPr/>
          <p:nvPr userDrawn="1"/>
        </p:nvSpPr>
        <p:spPr bwMode="auto">
          <a:xfrm>
            <a:off x="-1" y="0"/>
            <a:ext cx="12436475" cy="6994525"/>
          </a:xfrm>
          <a:prstGeom prst="rect">
            <a:avLst/>
          </a:prstGeom>
          <a:solidFill>
            <a:srgbClr val="F2F2F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8" name="Title 1"/>
          <p:cNvSpPr>
            <a:spLocks noGrp="1"/>
          </p:cNvSpPr>
          <p:nvPr>
            <p:ph type="title" idx="4294967295" hasCustomPrompt="1"/>
          </p:nvPr>
        </p:nvSpPr>
        <p:spPr>
          <a:xfrm>
            <a:off x="350837" y="373062"/>
            <a:ext cx="4724400" cy="498598"/>
          </a:xfrm>
        </p:spPr>
        <p:txBody>
          <a:bodyPr/>
          <a:lstStyle>
            <a:lvl1pPr>
              <a:defRPr>
                <a:solidFill>
                  <a:schemeClr val="bg2">
                    <a:lumMod val="50000"/>
                  </a:schemeClr>
                </a:solidFill>
              </a:defRPr>
            </a:lvl1pPr>
          </a:lstStyle>
          <a:p>
            <a:r>
              <a:rPr lang="en-US" sz="3600">
                <a:solidFill>
                  <a:schemeClr val="bg2">
                    <a:lumMod val="50000"/>
                  </a:schemeClr>
                </a:solidFill>
                <a:latin typeface="+mn-lt"/>
                <a:cs typeface="+mn-cs"/>
              </a:rPr>
              <a:t>Title</a:t>
            </a:r>
          </a:p>
        </p:txBody>
      </p:sp>
    </p:spTree>
    <p:extLst>
      <p:ext uri="{BB962C8B-B14F-4D97-AF65-F5344CB8AC3E}">
        <p14:creationId xmlns:p14="http://schemas.microsoft.com/office/powerpoint/2010/main" val="4278686888"/>
      </p:ext>
    </p:extLst>
  </p:cSld>
  <p:clrMapOvr>
    <a:masterClrMapping/>
  </p:clrMapOvr>
  <p:transition>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2" y="233154"/>
            <a:ext cx="11375536" cy="762786"/>
          </a:xfrm>
        </p:spPr>
        <p:txBody>
          <a:bodyPr/>
          <a:lstStyle>
            <a:lvl1pPr algn="l" defTabSz="932279" rtl="0" eaLnBrk="1" latinLnBrk="0" hangingPunct="1">
              <a:lnSpc>
                <a:spcPct val="90000"/>
              </a:lnSpc>
              <a:spcBef>
                <a:spcPct val="0"/>
              </a:spcBef>
              <a:buNone/>
              <a:defRPr lang="en-US" sz="5505" b="0" kern="1200" cap="none" spc="-102"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a:t>Click to edit Master title style</a:t>
            </a:r>
            <a:endParaRPr lang="en-US" dirty="0"/>
          </a:p>
        </p:txBody>
      </p:sp>
      <p:sp>
        <p:nvSpPr>
          <p:cNvPr id="5" name="Text Placeholder 4"/>
          <p:cNvSpPr>
            <a:spLocks noGrp="1"/>
          </p:cNvSpPr>
          <p:nvPr>
            <p:ph type="body" sz="quarter" idx="10"/>
          </p:nvPr>
        </p:nvSpPr>
        <p:spPr>
          <a:xfrm>
            <a:off x="529662" y="1476621"/>
            <a:ext cx="11375536" cy="2140822"/>
          </a:xfrm>
        </p:spPr>
        <p:txBody>
          <a:bodyPr/>
          <a:lstStyle>
            <a:lvl1pPr marL="0" indent="0">
              <a:spcBef>
                <a:spcPts val="0"/>
              </a:spcBef>
              <a:spcAft>
                <a:spcPts val="0"/>
              </a:spcAft>
              <a:buFont typeface="Arial" pitchFamily="34" charset="0"/>
              <a:buNone/>
              <a:defRPr lang="en-US" sz="3263" kern="1200" dirty="0" smtClean="0">
                <a:gradFill>
                  <a:gsLst>
                    <a:gs pos="0">
                      <a:srgbClr val="595959"/>
                    </a:gs>
                    <a:gs pos="86000">
                      <a:srgbClr val="595959"/>
                    </a:gs>
                  </a:gsLst>
                  <a:lin ang="5400000" scaled="0"/>
                </a:gradFill>
                <a:latin typeface="+mn-lt"/>
                <a:ea typeface="+mn-ea"/>
                <a:cs typeface="+mn-cs"/>
              </a:defRPr>
            </a:lvl1pPr>
            <a:lvl2pPr marL="702474" indent="-349619">
              <a:spcBef>
                <a:spcPts val="0"/>
              </a:spcBef>
              <a:spcAft>
                <a:spcPts val="0"/>
              </a:spcAft>
              <a:buFont typeface="Arial" pitchFamily="34" charset="0"/>
              <a:buChar char="•"/>
              <a:defRPr lang="en-US" sz="2855"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408"/>
              </a:spcAft>
              <a:buNone/>
              <a:defRPr sz="2039"/>
            </a:lvl3pPr>
            <a:lvl4pPr marL="0" indent="0">
              <a:spcBef>
                <a:spcPts val="0"/>
              </a:spcBef>
              <a:spcAft>
                <a:spcPts val="408"/>
              </a:spcAft>
              <a:buNone/>
              <a:defRPr/>
            </a:lvl4pPr>
            <a:lvl5pPr marL="349619" indent="-349619">
              <a:spcBef>
                <a:spcPts val="0"/>
              </a:spcBef>
              <a:spcAft>
                <a:spcPts val="408"/>
              </a:spcAft>
              <a:buFont typeface="Arial" pitchFamily="34" charset="0"/>
              <a:buChar char="•"/>
              <a:defRPr/>
            </a:lvl5pPr>
            <a:lvl6pPr marL="1053712" indent="-349619">
              <a:buFont typeface="Arial" pitchFamily="34" charset="0"/>
              <a:buChar char="•"/>
              <a:defRPr sz="2447">
                <a:gradFill>
                  <a:gsLst>
                    <a:gs pos="0">
                      <a:srgbClr val="595959"/>
                    </a:gs>
                    <a:gs pos="86000">
                      <a:srgbClr val="595959"/>
                    </a:gs>
                  </a:gsLst>
                  <a:lin ang="5400000" scaled="0"/>
                </a:gradFill>
              </a:defRPr>
            </a:lvl6pPr>
            <a:lvl7pPr marL="1280317" indent="-229842">
              <a:defRPr>
                <a:gradFill>
                  <a:gsLst>
                    <a:gs pos="0">
                      <a:srgbClr val="595959"/>
                    </a:gs>
                    <a:gs pos="86000">
                      <a:srgbClr val="595959"/>
                    </a:gs>
                  </a:gsLst>
                  <a:lin ang="5400000" scaled="0"/>
                </a:gradFill>
              </a:defRPr>
            </a:lvl7pPr>
            <a:lvl8pPr marL="1516634" indent="-236316">
              <a:defRPr>
                <a:gradFill>
                  <a:gsLst>
                    <a:gs pos="0">
                      <a:srgbClr val="595959"/>
                    </a:gs>
                    <a:gs pos="86000">
                      <a:srgbClr val="595959"/>
                    </a:gs>
                  </a:gsLst>
                  <a:lin ang="5400000" scaled="0"/>
                </a:gradFill>
              </a:defRPr>
            </a:lvl8pPr>
          </a:lstStyle>
          <a:p>
            <a:pPr marL="352856" lvl="0" indent="-352856" algn="l" defTabSz="932279" rtl="0" eaLnBrk="1" latinLnBrk="0" hangingPunct="1">
              <a:lnSpc>
                <a:spcPct val="90000"/>
              </a:lnSpc>
              <a:spcBef>
                <a:spcPct val="20000"/>
              </a:spcBef>
              <a:buSzPct val="90000"/>
              <a:buFont typeface="Arial" pitchFamily="34" charset="0"/>
              <a:buChar char="•"/>
            </a:pPr>
            <a:r>
              <a:rPr lang="en-US"/>
              <a:t>Click to edit Master text styles</a:t>
            </a:r>
          </a:p>
          <a:p>
            <a:pPr marL="352856" lvl="1" indent="-352856" algn="l" defTabSz="932279" rtl="0" eaLnBrk="1" latinLnBrk="0" hangingPunct="1">
              <a:lnSpc>
                <a:spcPct val="90000"/>
              </a:lnSpc>
              <a:spcBef>
                <a:spcPct val="20000"/>
              </a:spcBef>
              <a:buSzPct val="90000"/>
              <a:buFont typeface="Arial" pitchFamily="34" charset="0"/>
              <a:buChar char="•"/>
            </a:pPr>
            <a:r>
              <a:rPr lang="en-US"/>
              <a:t>Second level</a:t>
            </a:r>
          </a:p>
          <a:p>
            <a:pPr marL="352856" lvl="2" indent="-352856" algn="l" defTabSz="932279" rtl="0" eaLnBrk="1" latinLnBrk="0" hangingPunct="1">
              <a:lnSpc>
                <a:spcPct val="90000"/>
              </a:lnSpc>
              <a:spcBef>
                <a:spcPct val="20000"/>
              </a:spcBef>
              <a:buSzPct val="90000"/>
              <a:buFont typeface="Arial" pitchFamily="34" charset="0"/>
              <a:buChar char="•"/>
            </a:pPr>
            <a:r>
              <a:rPr lang="en-US"/>
              <a:t>Third level</a:t>
            </a:r>
          </a:p>
          <a:p>
            <a:pPr marL="352856" lvl="3" indent="-352856" algn="l" defTabSz="932279" rtl="0" eaLnBrk="1" latinLnBrk="0" hangingPunct="1">
              <a:lnSpc>
                <a:spcPct val="90000"/>
              </a:lnSpc>
              <a:spcBef>
                <a:spcPct val="20000"/>
              </a:spcBef>
              <a:buSzPct val="90000"/>
              <a:buFont typeface="Arial" pitchFamily="34" charset="0"/>
              <a:buChar char="•"/>
            </a:pPr>
            <a:r>
              <a:rPr lang="en-US"/>
              <a:t>Fourth level</a:t>
            </a:r>
          </a:p>
          <a:p>
            <a:pPr marL="352856" lvl="4" indent="-352856" algn="l" defTabSz="932279" rtl="0" eaLnBrk="1" latinLnBrk="0" hangingPunct="1">
              <a:lnSpc>
                <a:spcPct val="90000"/>
              </a:lnSpc>
              <a:spcBef>
                <a:spcPct val="20000"/>
              </a:spcBef>
              <a:buSzPct val="90000"/>
              <a:buFont typeface="Arial" pitchFamily="34" charset="0"/>
              <a:buChar char="•"/>
            </a:pPr>
            <a:r>
              <a:rPr lang="en-US"/>
              <a:t>Fifth level</a:t>
            </a:r>
            <a:endParaRPr lang="en-US" dirty="0"/>
          </a:p>
        </p:txBody>
      </p:sp>
      <p:pic>
        <p:nvPicPr>
          <p:cNvPr id="7" name="图片 6"/>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5023" y="6401882"/>
            <a:ext cx="1714912" cy="394443"/>
          </a:xfrm>
          <a:prstGeom prst="rect">
            <a:avLst/>
          </a:prstGeom>
        </p:spPr>
      </p:pic>
    </p:spTree>
    <p:extLst>
      <p:ext uri="{BB962C8B-B14F-4D97-AF65-F5344CB8AC3E}">
        <p14:creationId xmlns:p14="http://schemas.microsoft.com/office/powerpoint/2010/main" val="230836723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2" y="233154"/>
            <a:ext cx="11375536" cy="762786"/>
          </a:xfrm>
        </p:spPr>
        <p:txBody>
          <a:bodyPr/>
          <a:lstStyle>
            <a:lvl1pPr>
              <a:defRPr sz="5505"/>
            </a:lvl1pPr>
          </a:lstStyle>
          <a:p>
            <a:r>
              <a:rPr lang="en-US"/>
              <a:t>Click to edit Master title style</a:t>
            </a:r>
            <a:endParaRPr lang="en-US" dirty="0"/>
          </a:p>
        </p:txBody>
      </p:sp>
      <p:sp>
        <p:nvSpPr>
          <p:cNvPr id="3" name="Content Placeholder 2"/>
          <p:cNvSpPr>
            <a:spLocks noGrp="1"/>
          </p:cNvSpPr>
          <p:nvPr>
            <p:ph sz="half" idx="1"/>
          </p:nvPr>
        </p:nvSpPr>
        <p:spPr>
          <a:xfrm>
            <a:off x="529661" y="1476622"/>
            <a:ext cx="5597871" cy="2492395"/>
          </a:xfrm>
        </p:spPr>
        <p:txBody>
          <a:bodyPr/>
          <a:lstStyle>
            <a:lvl1pPr marL="348001" indent="-348001">
              <a:lnSpc>
                <a:spcPct val="90000"/>
              </a:lnSpc>
              <a:buSzPct val="80000"/>
              <a:buFont typeface="Arial" pitchFamily="34" charset="0"/>
              <a:buChar char="•"/>
              <a:defRPr sz="3263"/>
            </a:lvl1pPr>
            <a:lvl2pPr marL="639350" indent="-291349">
              <a:lnSpc>
                <a:spcPct val="90000"/>
              </a:lnSpc>
              <a:buSzPct val="80000"/>
              <a:buFont typeface="Arial" pitchFamily="34" charset="0"/>
              <a:buChar char="•"/>
              <a:defRPr sz="2855"/>
            </a:lvl2pPr>
            <a:lvl3pPr marL="932317" indent="-292968">
              <a:lnSpc>
                <a:spcPct val="90000"/>
              </a:lnSpc>
              <a:buSzPct val="80000"/>
              <a:buFont typeface="Arial" pitchFamily="34" charset="0"/>
              <a:buChar char="•"/>
              <a:defRPr sz="2447"/>
            </a:lvl3pPr>
            <a:lvl4pPr marL="1746476" indent="-229842">
              <a:lnSpc>
                <a:spcPct val="90000"/>
              </a:lnSpc>
              <a:buSzPct val="80000"/>
              <a:buFont typeface="Arial" pitchFamily="34" charset="0"/>
              <a:buChar char="•"/>
              <a:defRPr sz="2039"/>
            </a:lvl4pPr>
            <a:lvl5pPr marL="1982793" indent="-236316">
              <a:lnSpc>
                <a:spcPct val="90000"/>
              </a:lnSpc>
              <a:buSzPct val="80000"/>
              <a:buFont typeface="Arial" pitchFamily="34" charset="0"/>
              <a:buChar char="•"/>
              <a:defRPr sz="2039"/>
            </a:lvl5pPr>
            <a:lvl6pPr>
              <a:defRPr sz="1835"/>
            </a:lvl6pPr>
            <a:lvl7pPr>
              <a:defRPr sz="1835"/>
            </a:lvl7pPr>
            <a:lvl8pPr>
              <a:defRPr sz="1835"/>
            </a:lvl8pPr>
            <a:lvl9pPr>
              <a:defRPr sz="18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7324" y="1476622"/>
            <a:ext cx="5597871" cy="2541442"/>
          </a:xfrm>
        </p:spPr>
        <p:txBody>
          <a:bodyPr/>
          <a:lstStyle>
            <a:lvl1pPr marL="466159" indent="-466159">
              <a:lnSpc>
                <a:spcPct val="90000"/>
              </a:lnSpc>
              <a:buSzPct val="80000"/>
              <a:buFont typeface="Arial" pitchFamily="34" charset="0"/>
              <a:buChar char="•"/>
              <a:defRPr lang="en-US" sz="3263" kern="1200" dirty="0" smtClean="0">
                <a:gradFill>
                  <a:gsLst>
                    <a:gs pos="0">
                      <a:srgbClr val="595959"/>
                    </a:gs>
                    <a:gs pos="86000">
                      <a:srgbClr val="595959"/>
                    </a:gs>
                  </a:gsLst>
                  <a:lin ang="5400000" scaled="0"/>
                </a:gradFill>
                <a:latin typeface="+mn-lt"/>
                <a:ea typeface="+mn-ea"/>
                <a:cs typeface="+mn-cs"/>
              </a:defRPr>
            </a:lvl1pPr>
            <a:lvl2pPr marL="814159" indent="-466159">
              <a:lnSpc>
                <a:spcPct val="90000"/>
              </a:lnSpc>
              <a:buSzPct val="80000"/>
              <a:buFont typeface="Arial" pitchFamily="34" charset="0"/>
              <a:buChar char="•"/>
              <a:defRPr lang="en-US" sz="2855" kern="1200" dirty="0" smtClean="0">
                <a:gradFill>
                  <a:gsLst>
                    <a:gs pos="0">
                      <a:srgbClr val="595959"/>
                    </a:gs>
                    <a:gs pos="86000">
                      <a:srgbClr val="595959"/>
                    </a:gs>
                  </a:gsLst>
                  <a:lin ang="5400000" scaled="0"/>
                </a:gradFill>
                <a:latin typeface="+mn-lt"/>
                <a:ea typeface="+mn-ea"/>
                <a:cs typeface="+mn-cs"/>
              </a:defRPr>
            </a:lvl2pPr>
            <a:lvl3pPr marL="988967" indent="-349619">
              <a:lnSpc>
                <a:spcPct val="90000"/>
              </a:lnSpc>
              <a:buSzPct val="80000"/>
              <a:buFont typeface="Arial" pitchFamily="34" charset="0"/>
              <a:buChar char="•"/>
              <a:defRPr lang="en-US" sz="2447" kern="1200" dirty="0" smtClean="0">
                <a:gradFill>
                  <a:gsLst>
                    <a:gs pos="0">
                      <a:srgbClr val="595959"/>
                    </a:gs>
                    <a:gs pos="86000">
                      <a:srgbClr val="595959"/>
                    </a:gs>
                  </a:gsLst>
                  <a:lin ang="5400000" scaled="0"/>
                </a:gradFill>
                <a:latin typeface="+mn-lt"/>
                <a:ea typeface="+mn-ea"/>
                <a:cs typeface="+mn-cs"/>
              </a:defRPr>
            </a:lvl3pPr>
            <a:lvl4pPr marL="1866253" indent="-349619">
              <a:lnSpc>
                <a:spcPct val="90000"/>
              </a:lnSpc>
              <a:buSzPct val="80000"/>
              <a:buFont typeface="Arial" pitchFamily="34" charset="0"/>
              <a:buChar char="•"/>
              <a:defRPr lang="en-US" sz="2039" kern="1200" dirty="0" smtClean="0">
                <a:gradFill>
                  <a:gsLst>
                    <a:gs pos="0">
                      <a:srgbClr val="595959"/>
                    </a:gs>
                    <a:gs pos="86000">
                      <a:srgbClr val="595959"/>
                    </a:gs>
                  </a:gsLst>
                  <a:lin ang="5400000" scaled="0"/>
                </a:gradFill>
                <a:latin typeface="+mn-lt"/>
                <a:ea typeface="+mn-ea"/>
                <a:cs typeface="+mn-cs"/>
              </a:defRPr>
            </a:lvl4pPr>
            <a:lvl5pPr marL="2096094" indent="-349619">
              <a:lnSpc>
                <a:spcPct val="90000"/>
              </a:lnSpc>
              <a:buSzPct val="80000"/>
              <a:buFont typeface="Arial" pitchFamily="34" charset="0"/>
              <a:buChar char="•"/>
              <a:defRPr lang="en-US" sz="2039" kern="1200" dirty="0">
                <a:gradFill>
                  <a:gsLst>
                    <a:gs pos="0">
                      <a:srgbClr val="595959"/>
                    </a:gs>
                    <a:gs pos="86000">
                      <a:srgbClr val="595959"/>
                    </a:gs>
                  </a:gsLst>
                  <a:lin ang="5400000" scaled="0"/>
                </a:gradFill>
                <a:latin typeface="+mn-lt"/>
                <a:ea typeface="+mn-ea"/>
                <a:cs typeface="+mn-cs"/>
              </a:defRPr>
            </a:lvl5pPr>
            <a:lvl6pPr>
              <a:defRPr sz="1835"/>
            </a:lvl6pPr>
            <a:lvl7pPr>
              <a:defRPr sz="1835"/>
            </a:lvl7pPr>
            <a:lvl8pPr>
              <a:defRPr sz="1835"/>
            </a:lvl8pPr>
            <a:lvl9pPr>
              <a:defRPr sz="1835"/>
            </a:lvl9pPr>
          </a:lstStyle>
          <a:p>
            <a:pPr marL="348001" lvl="0" indent="-348001" algn="l" defTabSz="932279" rtl="0" eaLnBrk="1" latinLnBrk="0" hangingPunct="1">
              <a:lnSpc>
                <a:spcPct val="90000"/>
              </a:lnSpc>
              <a:spcBef>
                <a:spcPct val="20000"/>
              </a:spcBef>
              <a:buSzPct val="80000"/>
              <a:buFont typeface="Arial" pitchFamily="34" charset="0"/>
              <a:buChar char="•"/>
            </a:pPr>
            <a:r>
              <a:rPr lang="en-US"/>
              <a:t>Click to edit Master text styles</a:t>
            </a:r>
          </a:p>
          <a:p>
            <a:pPr marL="348001" lvl="1" indent="-348001" algn="l" defTabSz="932279" rtl="0" eaLnBrk="1" latinLnBrk="0" hangingPunct="1">
              <a:lnSpc>
                <a:spcPct val="90000"/>
              </a:lnSpc>
              <a:spcBef>
                <a:spcPct val="20000"/>
              </a:spcBef>
              <a:buSzPct val="80000"/>
              <a:buFont typeface="Arial" pitchFamily="34" charset="0"/>
              <a:buChar char="•"/>
            </a:pPr>
            <a:r>
              <a:rPr lang="en-US"/>
              <a:t>Second level</a:t>
            </a:r>
          </a:p>
          <a:p>
            <a:pPr marL="348001" lvl="2" indent="-348001" algn="l" defTabSz="932279" rtl="0" eaLnBrk="1" latinLnBrk="0" hangingPunct="1">
              <a:lnSpc>
                <a:spcPct val="90000"/>
              </a:lnSpc>
              <a:spcBef>
                <a:spcPct val="20000"/>
              </a:spcBef>
              <a:buSzPct val="80000"/>
              <a:buFont typeface="Arial" pitchFamily="34" charset="0"/>
              <a:buChar char="•"/>
            </a:pPr>
            <a:r>
              <a:rPr lang="en-US"/>
              <a:t>Third level</a:t>
            </a:r>
          </a:p>
          <a:p>
            <a:pPr marL="348001" lvl="3" indent="-348001" algn="l" defTabSz="932279" rtl="0" eaLnBrk="1" latinLnBrk="0" hangingPunct="1">
              <a:lnSpc>
                <a:spcPct val="90000"/>
              </a:lnSpc>
              <a:spcBef>
                <a:spcPct val="20000"/>
              </a:spcBef>
              <a:buSzPct val="80000"/>
              <a:buFont typeface="Arial" pitchFamily="34" charset="0"/>
              <a:buChar char="•"/>
            </a:pPr>
            <a:r>
              <a:rPr lang="en-US"/>
              <a:t>Fourth level</a:t>
            </a:r>
          </a:p>
          <a:p>
            <a:pPr marL="348001" lvl="4" indent="-348001" algn="l" defTabSz="932279" rtl="0" eaLnBrk="1" latinLnBrk="0" hangingPunct="1">
              <a:lnSpc>
                <a:spcPct val="90000"/>
              </a:lnSpc>
              <a:spcBef>
                <a:spcPct val="20000"/>
              </a:spcBef>
              <a:buSzPct val="80000"/>
              <a:buFont typeface="Arial" pitchFamily="34" charset="0"/>
              <a:buChar char="•"/>
            </a:pPr>
            <a:r>
              <a:rPr lang="en-US"/>
              <a:t>Fifth level</a:t>
            </a:r>
            <a:endParaRPr lang="en-US" dirty="0"/>
          </a:p>
        </p:txBody>
      </p:sp>
      <p:pic>
        <p:nvPicPr>
          <p:cNvPr id="7" name="图片 6"/>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5023" y="6401882"/>
            <a:ext cx="1714912" cy="394443"/>
          </a:xfrm>
          <a:prstGeom prst="rect">
            <a:avLst/>
          </a:prstGeom>
        </p:spPr>
      </p:pic>
    </p:spTree>
    <p:extLst>
      <p:ext uri="{BB962C8B-B14F-4D97-AF65-F5344CB8AC3E}">
        <p14:creationId xmlns:p14="http://schemas.microsoft.com/office/powerpoint/2010/main" val="397658089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662" y="233154"/>
            <a:ext cx="11375536" cy="762786"/>
          </a:xfrm>
        </p:spPr>
        <p:txBody>
          <a:bodyPr/>
          <a:lstStyle>
            <a:lvl1pPr>
              <a:defRPr sz="5505"/>
            </a:lvl1pPr>
          </a:lstStyle>
          <a:p>
            <a:r>
              <a:rPr lang="en-US"/>
              <a:t>Click to edit Master title style</a:t>
            </a:r>
            <a:endParaRPr lang="en-US" dirty="0"/>
          </a:p>
        </p:txBody>
      </p:sp>
      <p:sp>
        <p:nvSpPr>
          <p:cNvPr id="3" name="Text Placeholder 2"/>
          <p:cNvSpPr>
            <a:spLocks noGrp="1"/>
          </p:cNvSpPr>
          <p:nvPr>
            <p:ph type="body" idx="1"/>
          </p:nvPr>
        </p:nvSpPr>
        <p:spPr>
          <a:xfrm>
            <a:off x="529661" y="1476622"/>
            <a:ext cx="5597871" cy="452021"/>
          </a:xfrm>
        </p:spPr>
        <p:txBody>
          <a:bodyPr anchor="b"/>
          <a:lstStyle>
            <a:lvl1pPr marL="0" indent="0">
              <a:lnSpc>
                <a:spcPct val="90000"/>
              </a:lnSpc>
              <a:spcBef>
                <a:spcPts val="0"/>
              </a:spcBef>
              <a:buNone/>
              <a:defRPr sz="3263" b="0">
                <a:latin typeface="Segoe UI Light" pitchFamily="34" charset="0"/>
              </a:defRPr>
            </a:lvl1pPr>
            <a:lvl2pPr marL="466140" indent="0">
              <a:buNone/>
              <a:defRPr sz="2039" b="1"/>
            </a:lvl2pPr>
            <a:lvl3pPr marL="932279" indent="0">
              <a:buNone/>
              <a:defRPr sz="1835" b="1"/>
            </a:lvl3pPr>
            <a:lvl4pPr marL="1398420" indent="0">
              <a:buNone/>
              <a:defRPr sz="1632" b="1"/>
            </a:lvl4pPr>
            <a:lvl5pPr marL="1864559" indent="0">
              <a:buNone/>
              <a:defRPr sz="1632" b="1"/>
            </a:lvl5pPr>
            <a:lvl6pPr marL="2330699" indent="0">
              <a:buNone/>
              <a:defRPr sz="1632" b="1"/>
            </a:lvl6pPr>
            <a:lvl7pPr marL="2796838" indent="0">
              <a:buNone/>
              <a:defRPr sz="1632" b="1"/>
            </a:lvl7pPr>
            <a:lvl8pPr marL="3262978" indent="0">
              <a:buNone/>
              <a:defRPr sz="1632" b="1"/>
            </a:lvl8pPr>
            <a:lvl9pPr marL="3729119" indent="0">
              <a:buNone/>
              <a:defRPr sz="1632" b="1"/>
            </a:lvl9pPr>
          </a:lstStyle>
          <a:p>
            <a:pPr lvl="0"/>
            <a:r>
              <a:rPr lang="en-US"/>
              <a:t>Click to edit Master text styles</a:t>
            </a:r>
          </a:p>
        </p:txBody>
      </p:sp>
      <p:sp>
        <p:nvSpPr>
          <p:cNvPr id="4" name="Content Placeholder 3"/>
          <p:cNvSpPr>
            <a:spLocks noGrp="1"/>
          </p:cNvSpPr>
          <p:nvPr>
            <p:ph sz="half" idx="2"/>
          </p:nvPr>
        </p:nvSpPr>
        <p:spPr>
          <a:xfrm>
            <a:off x="518187" y="2311922"/>
            <a:ext cx="5596414" cy="1983871"/>
          </a:xfrm>
        </p:spPr>
        <p:txBody>
          <a:bodyPr/>
          <a:lstStyle>
            <a:lvl1pPr marL="411126" indent="-411126">
              <a:buSzPct val="80000"/>
              <a:buFont typeface="Arial" pitchFamily="34" charset="0"/>
              <a:buChar char="•"/>
              <a:defRPr sz="2855"/>
            </a:lvl1pPr>
            <a:lvl2pPr marL="759127" indent="-328577">
              <a:buSzPct val="80000"/>
              <a:buFont typeface="Arial" pitchFamily="34" charset="0"/>
              <a:buChar char="•"/>
              <a:defRPr sz="2855"/>
            </a:lvl2pPr>
            <a:lvl3pPr marL="1047238" indent="-288112" defTabSz="1050476">
              <a:buSzPct val="80000"/>
              <a:buFont typeface="Arial" pitchFamily="34" charset="0"/>
              <a:buChar char="•"/>
              <a:defRPr sz="2447"/>
            </a:lvl3pPr>
            <a:lvl4pPr marL="1343443" indent="-292968">
              <a:buSzPct val="80000"/>
              <a:buFont typeface="Arial" pitchFamily="34" charset="0"/>
              <a:buChar char="•"/>
              <a:defRPr sz="2039"/>
            </a:lvl4pPr>
            <a:lvl5pPr marL="1571667" indent="-228224">
              <a:buSzPct val="80000"/>
              <a:buFont typeface="Arial" pitchFamily="34" charset="0"/>
              <a:buChar char="•"/>
              <a:defRPr sz="2039"/>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7324" y="1476622"/>
            <a:ext cx="5597871" cy="452021"/>
          </a:xfrm>
        </p:spPr>
        <p:txBody>
          <a:bodyPr anchor="b"/>
          <a:lstStyle>
            <a:lvl1pPr marL="0" indent="0">
              <a:lnSpc>
                <a:spcPct val="90000"/>
              </a:lnSpc>
              <a:spcBef>
                <a:spcPts val="0"/>
              </a:spcBef>
              <a:buNone/>
              <a:defRPr sz="3263" b="0">
                <a:latin typeface="Segoe UI Light" pitchFamily="34" charset="0"/>
              </a:defRPr>
            </a:lvl1pPr>
            <a:lvl2pPr marL="466140" indent="0">
              <a:buNone/>
              <a:defRPr sz="2039" b="1"/>
            </a:lvl2pPr>
            <a:lvl3pPr marL="932279" indent="0">
              <a:buNone/>
              <a:defRPr sz="1835" b="1"/>
            </a:lvl3pPr>
            <a:lvl4pPr marL="1398420" indent="0">
              <a:buNone/>
              <a:defRPr sz="1632" b="1"/>
            </a:lvl4pPr>
            <a:lvl5pPr marL="1864559" indent="0">
              <a:buNone/>
              <a:defRPr sz="1632" b="1"/>
            </a:lvl5pPr>
            <a:lvl6pPr marL="2330699" indent="0">
              <a:buNone/>
              <a:defRPr sz="1632" b="1"/>
            </a:lvl6pPr>
            <a:lvl7pPr marL="2796838" indent="0">
              <a:buNone/>
              <a:defRPr sz="1632" b="1"/>
            </a:lvl7pPr>
            <a:lvl8pPr marL="3262978" indent="0">
              <a:buNone/>
              <a:defRPr sz="1632" b="1"/>
            </a:lvl8pPr>
            <a:lvl9pPr marL="3729119" indent="0">
              <a:buNone/>
              <a:defRPr sz="1632" b="1"/>
            </a:lvl9pPr>
          </a:lstStyle>
          <a:p>
            <a:pPr lvl="0"/>
            <a:r>
              <a:rPr lang="en-US"/>
              <a:t>Click to edit Master text styles</a:t>
            </a:r>
          </a:p>
        </p:txBody>
      </p:sp>
      <p:sp>
        <p:nvSpPr>
          <p:cNvPr id="6" name="Content Placeholder 5"/>
          <p:cNvSpPr>
            <a:spLocks noGrp="1"/>
          </p:cNvSpPr>
          <p:nvPr>
            <p:ph sz="quarter" idx="4"/>
          </p:nvPr>
        </p:nvSpPr>
        <p:spPr>
          <a:xfrm>
            <a:off x="6307324" y="2311922"/>
            <a:ext cx="5597871" cy="2022913"/>
          </a:xfrm>
        </p:spPr>
        <p:txBody>
          <a:bodyPr/>
          <a:lstStyle>
            <a:lvl1pPr marL="302127" indent="-302127">
              <a:buSzPct val="80000"/>
              <a:buFont typeface="Arial" pitchFamily="34" charset="0"/>
              <a:buChar char="•"/>
              <a:defRPr lang="en-US" sz="2855" kern="1200" dirty="0" smtClean="0">
                <a:gradFill>
                  <a:gsLst>
                    <a:gs pos="0">
                      <a:srgbClr val="595959"/>
                    </a:gs>
                    <a:gs pos="86000">
                      <a:srgbClr val="595959"/>
                    </a:gs>
                  </a:gsLst>
                  <a:lin ang="5400000" scaled="0"/>
                </a:gradFill>
                <a:latin typeface="+mn-lt"/>
                <a:ea typeface="+mn-ea"/>
                <a:cs typeface="+mn-cs"/>
              </a:defRPr>
            </a:lvl1pPr>
            <a:lvl2pPr marL="466159" indent="-466159">
              <a:buSzPct val="80000"/>
              <a:buFont typeface="Arial" pitchFamily="34" charset="0"/>
              <a:buChar char="•"/>
              <a:defRPr lang="en-US" sz="2855" kern="1200" dirty="0" smtClean="0">
                <a:gradFill>
                  <a:gsLst>
                    <a:gs pos="0">
                      <a:srgbClr val="595959"/>
                    </a:gs>
                    <a:gs pos="86000">
                      <a:srgbClr val="595959"/>
                    </a:gs>
                  </a:gsLst>
                  <a:lin ang="5400000" scaled="0"/>
                </a:gradFill>
                <a:latin typeface="+mn-lt"/>
                <a:ea typeface="+mn-ea"/>
                <a:cs typeface="+mn-cs"/>
              </a:defRPr>
            </a:lvl2pPr>
            <a:lvl3pPr marL="780167" indent="-349619">
              <a:buSzPct val="80000"/>
              <a:buFont typeface="Arial" pitchFamily="34" charset="0"/>
              <a:buChar char="•"/>
              <a:defRPr lang="en-US" sz="2447" kern="1200" dirty="0" smtClean="0">
                <a:gradFill>
                  <a:gsLst>
                    <a:gs pos="0">
                      <a:srgbClr val="595959"/>
                    </a:gs>
                    <a:gs pos="86000">
                      <a:srgbClr val="595959"/>
                    </a:gs>
                  </a:gsLst>
                  <a:lin ang="5400000" scaled="0"/>
                </a:gradFill>
                <a:latin typeface="+mn-lt"/>
                <a:ea typeface="+mn-ea"/>
                <a:cs typeface="+mn-cs"/>
              </a:defRPr>
            </a:lvl3pPr>
            <a:lvl4pPr marL="1400093" indent="-349619">
              <a:buSzPct val="80000"/>
              <a:buFont typeface="Arial" pitchFamily="34" charset="0"/>
              <a:buChar char="•"/>
              <a:defRPr lang="en-US" sz="2039" kern="1200" dirty="0" smtClean="0">
                <a:gradFill>
                  <a:gsLst>
                    <a:gs pos="0">
                      <a:srgbClr val="595959"/>
                    </a:gs>
                    <a:gs pos="86000">
                      <a:srgbClr val="595959"/>
                    </a:gs>
                  </a:gsLst>
                  <a:lin ang="5400000" scaled="0"/>
                </a:gradFill>
                <a:latin typeface="+mn-lt"/>
                <a:ea typeface="+mn-ea"/>
                <a:cs typeface="+mn-cs"/>
              </a:defRPr>
            </a:lvl4pPr>
            <a:lvl5pPr marL="1108746" indent="-349619">
              <a:buSzPct val="80000"/>
              <a:buFont typeface="Arial" pitchFamily="34" charset="0"/>
              <a:buChar char="•"/>
              <a:defRPr lang="en-US" sz="2039" kern="1200" dirty="0">
                <a:gradFill>
                  <a:gsLst>
                    <a:gs pos="0">
                      <a:srgbClr val="595959"/>
                    </a:gs>
                    <a:gs pos="86000">
                      <a:srgbClr val="595959"/>
                    </a:gs>
                  </a:gsLst>
                  <a:lin ang="5400000" scaled="0"/>
                </a:gradFill>
                <a:latin typeface="+mn-lt"/>
                <a:ea typeface="+mn-ea"/>
                <a:cs typeface="+mn-cs"/>
              </a:defRPr>
            </a:lvl5pPr>
            <a:lvl6pPr marL="1400093" indent="-349619">
              <a:defRPr sz="1632"/>
            </a:lvl6pPr>
            <a:lvl7pPr marL="1634792" indent="-291349">
              <a:defRPr sz="1632"/>
            </a:lvl7pPr>
            <a:lvl8pPr>
              <a:defRPr sz="1632"/>
            </a:lvl8pPr>
            <a:lvl9pPr>
              <a:defRPr sz="1632"/>
            </a:lvl9pPr>
          </a:lstStyle>
          <a:p>
            <a:pPr marL="411126" lvl="0" indent="-411126" algn="l" defTabSz="932279" rtl="0" eaLnBrk="1" latinLnBrk="0" hangingPunct="1">
              <a:lnSpc>
                <a:spcPct val="90000"/>
              </a:lnSpc>
              <a:spcBef>
                <a:spcPct val="20000"/>
              </a:spcBef>
              <a:buSzPct val="80000"/>
            </a:pPr>
            <a:r>
              <a:rPr lang="en-US"/>
              <a:t>Click to edit Master text styles</a:t>
            </a:r>
          </a:p>
          <a:p>
            <a:pPr marL="411126" lvl="1" indent="-411126" algn="l" defTabSz="932279" rtl="0" eaLnBrk="1" latinLnBrk="0" hangingPunct="1">
              <a:lnSpc>
                <a:spcPct val="90000"/>
              </a:lnSpc>
              <a:spcBef>
                <a:spcPct val="20000"/>
              </a:spcBef>
              <a:buSzPct val="80000"/>
            </a:pPr>
            <a:r>
              <a:rPr lang="en-US"/>
              <a:t>Second level</a:t>
            </a:r>
          </a:p>
          <a:p>
            <a:pPr marL="411126" lvl="2" indent="-411126" algn="l" defTabSz="932279" rtl="0" eaLnBrk="1" latinLnBrk="0" hangingPunct="1">
              <a:lnSpc>
                <a:spcPct val="90000"/>
              </a:lnSpc>
              <a:spcBef>
                <a:spcPct val="20000"/>
              </a:spcBef>
              <a:buSzPct val="80000"/>
            </a:pPr>
            <a:r>
              <a:rPr lang="en-US"/>
              <a:t>Third level</a:t>
            </a:r>
          </a:p>
          <a:p>
            <a:pPr marL="411126" lvl="3" indent="-411126" algn="l" defTabSz="932279" rtl="0" eaLnBrk="1" latinLnBrk="0" hangingPunct="1">
              <a:lnSpc>
                <a:spcPct val="90000"/>
              </a:lnSpc>
              <a:spcBef>
                <a:spcPct val="20000"/>
              </a:spcBef>
              <a:buSzPct val="80000"/>
            </a:pPr>
            <a:r>
              <a:rPr lang="en-US"/>
              <a:t>Fourth level</a:t>
            </a:r>
          </a:p>
          <a:p>
            <a:pPr marL="411126" lvl="4" indent="-411126" algn="l" defTabSz="932279" rtl="0" eaLnBrk="1" latinLnBrk="0" hangingPunct="1">
              <a:lnSpc>
                <a:spcPct val="90000"/>
              </a:lnSpc>
              <a:spcBef>
                <a:spcPct val="20000"/>
              </a:spcBef>
              <a:buSzPct val="80000"/>
            </a:pPr>
            <a:r>
              <a:rPr lang="en-US"/>
              <a:t>Fifth level</a:t>
            </a:r>
            <a:endParaRPr lang="en-US" dirty="0"/>
          </a:p>
        </p:txBody>
      </p:sp>
      <p:pic>
        <p:nvPicPr>
          <p:cNvPr id="9" name="图片 8"/>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5023" y="6401882"/>
            <a:ext cx="1714912" cy="394443"/>
          </a:xfrm>
          <a:prstGeom prst="rect">
            <a:avLst/>
          </a:prstGeom>
        </p:spPr>
      </p:pic>
    </p:spTree>
    <p:extLst>
      <p:ext uri="{BB962C8B-B14F-4D97-AF65-F5344CB8AC3E}">
        <p14:creationId xmlns:p14="http://schemas.microsoft.com/office/powerpoint/2010/main" val="16312194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9662" y="233154"/>
            <a:ext cx="11375536" cy="762786"/>
          </a:xfrm>
        </p:spPr>
        <p:txBody>
          <a:bodyPr/>
          <a:lstStyle>
            <a:lvl1pPr>
              <a:defRPr sz="5505"/>
            </a:lvl1pPr>
          </a:lstStyle>
          <a:p>
            <a:r>
              <a:rPr lang="en-US"/>
              <a:t>Click to edit Master title style</a:t>
            </a:r>
            <a:endParaRPr lang="en-US" dirty="0"/>
          </a:p>
        </p:txBody>
      </p:sp>
      <p:pic>
        <p:nvPicPr>
          <p:cNvPr id="5" name="图片 4"/>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5023" y="6401882"/>
            <a:ext cx="1714912" cy="394443"/>
          </a:xfrm>
          <a:prstGeom prst="rect">
            <a:avLst/>
          </a:prstGeom>
        </p:spPr>
      </p:pic>
    </p:spTree>
    <p:extLst>
      <p:ext uri="{BB962C8B-B14F-4D97-AF65-F5344CB8AC3E}">
        <p14:creationId xmlns:p14="http://schemas.microsoft.com/office/powerpoint/2010/main" val="251891851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5023" y="6401882"/>
            <a:ext cx="1714912" cy="394443"/>
          </a:xfrm>
          <a:prstGeom prst="rect">
            <a:avLst/>
          </a:prstGeom>
        </p:spPr>
      </p:pic>
    </p:spTree>
    <p:extLst>
      <p:ext uri="{BB962C8B-B14F-4D97-AF65-F5344CB8AC3E}">
        <p14:creationId xmlns:p14="http://schemas.microsoft.com/office/powerpoint/2010/main" val="353966918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No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9449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9" name="Rectangle 18"/>
          <p:cNvSpPr/>
          <p:nvPr userDrawn="1"/>
        </p:nvSpPr>
        <p:spPr bwMode="auto">
          <a:xfrm>
            <a:off x="529660" y="1476622"/>
            <a:ext cx="11375535" cy="528475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99" tIns="46601" rIns="93199" bIns="46601" numCol="1" spcCol="0" rtlCol="0" anchor="ctr" anchorCtr="0" compatLnSpc="1">
            <a:prstTxWarp prst="textNoShape">
              <a:avLst/>
            </a:prstTxWarp>
          </a:bodyPr>
          <a:lstStyle/>
          <a:p>
            <a:pPr algn="ctr" defTabSz="931693" fontAlgn="base">
              <a:spcBef>
                <a:spcPct val="0"/>
              </a:spcBef>
              <a:spcAft>
                <a:spcPct val="0"/>
              </a:spcAft>
            </a:pPr>
            <a:endParaRPr lang="en-US" sz="2243"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lgn="l" defTabSz="932279" rtl="0" eaLnBrk="1" latinLnBrk="0" hangingPunct="1">
              <a:lnSpc>
                <a:spcPct val="90000"/>
              </a:lnSpc>
              <a:spcBef>
                <a:spcPct val="0"/>
              </a:spcBef>
              <a:buNone/>
              <a:defRPr lang="en-US" sz="5505" b="0" kern="1200" cap="none" spc="-102"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a:t>Click to edit Master title style</a:t>
            </a:r>
            <a:endParaRPr lang="en-US" dirty="0"/>
          </a:p>
        </p:txBody>
      </p:sp>
      <p:sp>
        <p:nvSpPr>
          <p:cNvPr id="5" name="Text Placeholder 4"/>
          <p:cNvSpPr>
            <a:spLocks noGrp="1"/>
          </p:cNvSpPr>
          <p:nvPr>
            <p:ph type="body" sz="quarter" idx="11"/>
          </p:nvPr>
        </p:nvSpPr>
        <p:spPr>
          <a:xfrm>
            <a:off x="3544386" y="3476216"/>
            <a:ext cx="7086425" cy="1285566"/>
          </a:xfrm>
        </p:spPr>
        <p:txBody>
          <a:bodyPr lIns="182880" tIns="182880" anchor="ctr" anchorCtr="0"/>
          <a:lstStyle>
            <a:lvl1pPr marL="585936" indent="-582698">
              <a:spcAft>
                <a:spcPts val="1224"/>
              </a:spcAft>
              <a:buNone/>
              <a:defRPr lang="en-US" sz="4487" kern="1200" spc="-102" baseline="0" dirty="0" smtClean="0">
                <a:gradFill>
                  <a:gsLst>
                    <a:gs pos="0">
                      <a:srgbClr val="595959"/>
                    </a:gs>
                    <a:gs pos="86000">
                      <a:srgbClr val="595959"/>
                    </a:gs>
                  </a:gsLst>
                  <a:lin ang="5400000" scaled="0"/>
                </a:gradFill>
                <a:latin typeface="Segoe UI Light" pitchFamily="34" charset="0"/>
                <a:ea typeface="+mn-ea"/>
                <a:cs typeface="+mn-cs"/>
              </a:defRPr>
            </a:lvl1pPr>
            <a:lvl2pPr>
              <a:defRPr lang="en-US" sz="2447" kern="1200" spc="-51" baseline="0" dirty="0">
                <a:gradFill>
                  <a:gsLst>
                    <a:gs pos="0">
                      <a:srgbClr val="595959"/>
                    </a:gs>
                    <a:gs pos="86000">
                      <a:srgbClr val="595959"/>
                    </a:gs>
                  </a:gsLst>
                  <a:lin ang="5400000" scaled="0"/>
                </a:gradFill>
                <a:latin typeface="+mn-lt"/>
                <a:ea typeface="+mn-ea"/>
                <a:cs typeface="+mn-cs"/>
              </a:defRPr>
            </a:lvl2pPr>
          </a:lstStyle>
          <a:p>
            <a:pPr marL="3237" lvl="0" indent="0" algn="l" defTabSz="932279" rtl="0" eaLnBrk="1" latinLnBrk="0" hangingPunct="1">
              <a:lnSpc>
                <a:spcPct val="90000"/>
              </a:lnSpc>
              <a:spcBef>
                <a:spcPts val="0"/>
              </a:spcBef>
              <a:spcAft>
                <a:spcPts val="918"/>
              </a:spcAft>
              <a:buSzPct val="80000"/>
            </a:pPr>
            <a:r>
              <a:rPr lang="en-US"/>
              <a:t>Click to edit Master text styles</a:t>
            </a:r>
          </a:p>
          <a:p>
            <a:pPr marL="3237" lvl="1" indent="0" algn="l" defTabSz="932279" rtl="0" eaLnBrk="1" latinLnBrk="0" hangingPunct="1">
              <a:lnSpc>
                <a:spcPct val="90000"/>
              </a:lnSpc>
              <a:spcBef>
                <a:spcPts val="0"/>
              </a:spcBef>
              <a:spcAft>
                <a:spcPts val="918"/>
              </a:spcAft>
              <a:buSzPct val="80000"/>
            </a:pPr>
            <a:r>
              <a:rPr lang="en-US"/>
              <a:t>Second level</a:t>
            </a:r>
          </a:p>
        </p:txBody>
      </p:sp>
      <p:sp>
        <p:nvSpPr>
          <p:cNvPr id="18" name="Freeform 105"/>
          <p:cNvSpPr>
            <a:spLocks/>
          </p:cNvSpPr>
          <p:nvPr userDrawn="1"/>
        </p:nvSpPr>
        <p:spPr bwMode="black">
          <a:xfrm>
            <a:off x="1224558" y="2176075"/>
            <a:ext cx="1902954" cy="3885847"/>
          </a:xfrm>
          <a:custGeom>
            <a:avLst/>
            <a:gdLst>
              <a:gd name="T0" fmla="*/ 38 w 42"/>
              <a:gd name="T1" fmla="*/ 23 h 86"/>
              <a:gd name="T2" fmla="*/ 35 w 42"/>
              <a:gd name="T3" fmla="*/ 27 h 86"/>
              <a:gd name="T4" fmla="*/ 35 w 42"/>
              <a:gd name="T5" fmla="*/ 65 h 86"/>
              <a:gd name="T6" fmla="*/ 21 w 42"/>
              <a:gd name="T7" fmla="*/ 79 h 86"/>
              <a:gd name="T8" fmla="*/ 7 w 42"/>
              <a:gd name="T9" fmla="*/ 65 h 86"/>
              <a:gd name="T10" fmla="*/ 7 w 42"/>
              <a:gd name="T11" fmla="*/ 16 h 86"/>
              <a:gd name="T12" fmla="*/ 16 w 42"/>
              <a:gd name="T13" fmla="*/ 7 h 86"/>
              <a:gd name="T14" fmla="*/ 25 w 42"/>
              <a:gd name="T15" fmla="*/ 16 h 86"/>
              <a:gd name="T16" fmla="*/ 25 w 42"/>
              <a:gd name="T17" fmla="*/ 16 h 86"/>
              <a:gd name="T18" fmla="*/ 25 w 42"/>
              <a:gd name="T19" fmla="*/ 54 h 86"/>
              <a:gd name="T20" fmla="*/ 22 w 42"/>
              <a:gd name="T21" fmla="*/ 58 h 86"/>
              <a:gd name="T22" fmla="*/ 18 w 42"/>
              <a:gd name="T23" fmla="*/ 54 h 86"/>
              <a:gd name="T24" fmla="*/ 18 w 42"/>
              <a:gd name="T25" fmla="*/ 25 h 86"/>
              <a:gd name="T26" fmla="*/ 14 w 42"/>
              <a:gd name="T27" fmla="*/ 22 h 86"/>
              <a:gd name="T28" fmla="*/ 11 w 42"/>
              <a:gd name="T29" fmla="*/ 25 h 86"/>
              <a:gd name="T30" fmla="*/ 11 w 42"/>
              <a:gd name="T31" fmla="*/ 54 h 86"/>
              <a:gd name="T32" fmla="*/ 22 w 42"/>
              <a:gd name="T33" fmla="*/ 65 h 86"/>
              <a:gd name="T34" fmla="*/ 32 w 42"/>
              <a:gd name="T35" fmla="*/ 54 h 86"/>
              <a:gd name="T36" fmla="*/ 32 w 42"/>
              <a:gd name="T37" fmla="*/ 16 h 86"/>
              <a:gd name="T38" fmla="*/ 32 w 42"/>
              <a:gd name="T39" fmla="*/ 16 h 86"/>
              <a:gd name="T40" fmla="*/ 16 w 42"/>
              <a:gd name="T41" fmla="*/ 0 h 86"/>
              <a:gd name="T42" fmla="*/ 0 w 42"/>
              <a:gd name="T43" fmla="*/ 16 h 86"/>
              <a:gd name="T44" fmla="*/ 0 w 42"/>
              <a:gd name="T45" fmla="*/ 65 h 86"/>
              <a:gd name="T46" fmla="*/ 21 w 42"/>
              <a:gd name="T47" fmla="*/ 86 h 86"/>
              <a:gd name="T48" fmla="*/ 42 w 42"/>
              <a:gd name="T49" fmla="*/ 65 h 86"/>
              <a:gd name="T50" fmla="*/ 42 w 42"/>
              <a:gd name="T51" fmla="*/ 65 h 86"/>
              <a:gd name="T52" fmla="*/ 42 w 42"/>
              <a:gd name="T53" fmla="*/ 27 h 86"/>
              <a:gd name="T54" fmla="*/ 38 w 42"/>
              <a:gd name="T55" fmla="*/ 2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86">
                <a:moveTo>
                  <a:pt x="38" y="23"/>
                </a:moveTo>
                <a:cubicBezTo>
                  <a:pt x="36" y="23"/>
                  <a:pt x="35" y="25"/>
                  <a:pt x="35" y="27"/>
                </a:cubicBezTo>
                <a:cubicBezTo>
                  <a:pt x="35" y="65"/>
                  <a:pt x="35" y="65"/>
                  <a:pt x="35" y="65"/>
                </a:cubicBezTo>
                <a:cubicBezTo>
                  <a:pt x="35" y="73"/>
                  <a:pt x="29" y="79"/>
                  <a:pt x="21" y="79"/>
                </a:cubicBezTo>
                <a:cubicBezTo>
                  <a:pt x="13" y="79"/>
                  <a:pt x="7" y="73"/>
                  <a:pt x="7" y="65"/>
                </a:cubicBezTo>
                <a:cubicBezTo>
                  <a:pt x="7" y="16"/>
                  <a:pt x="7" y="16"/>
                  <a:pt x="7" y="16"/>
                </a:cubicBezTo>
                <a:cubicBezTo>
                  <a:pt x="7" y="11"/>
                  <a:pt x="11" y="7"/>
                  <a:pt x="16" y="7"/>
                </a:cubicBezTo>
                <a:cubicBezTo>
                  <a:pt x="21" y="7"/>
                  <a:pt x="25" y="11"/>
                  <a:pt x="25" y="16"/>
                </a:cubicBezTo>
                <a:cubicBezTo>
                  <a:pt x="25" y="16"/>
                  <a:pt x="25" y="16"/>
                  <a:pt x="25" y="16"/>
                </a:cubicBezTo>
                <a:cubicBezTo>
                  <a:pt x="25" y="54"/>
                  <a:pt x="25" y="54"/>
                  <a:pt x="25" y="54"/>
                </a:cubicBezTo>
                <a:cubicBezTo>
                  <a:pt x="25" y="56"/>
                  <a:pt x="23" y="58"/>
                  <a:pt x="22" y="58"/>
                </a:cubicBezTo>
                <a:cubicBezTo>
                  <a:pt x="20" y="58"/>
                  <a:pt x="18" y="56"/>
                  <a:pt x="18" y="54"/>
                </a:cubicBezTo>
                <a:cubicBezTo>
                  <a:pt x="18" y="25"/>
                  <a:pt x="18" y="25"/>
                  <a:pt x="18" y="25"/>
                </a:cubicBezTo>
                <a:cubicBezTo>
                  <a:pt x="18" y="23"/>
                  <a:pt x="16" y="22"/>
                  <a:pt x="14" y="22"/>
                </a:cubicBezTo>
                <a:cubicBezTo>
                  <a:pt x="12" y="22"/>
                  <a:pt x="11" y="23"/>
                  <a:pt x="11" y="25"/>
                </a:cubicBezTo>
                <a:cubicBezTo>
                  <a:pt x="11" y="54"/>
                  <a:pt x="11" y="54"/>
                  <a:pt x="11" y="54"/>
                </a:cubicBezTo>
                <a:cubicBezTo>
                  <a:pt x="11" y="60"/>
                  <a:pt x="16" y="65"/>
                  <a:pt x="22" y="65"/>
                </a:cubicBezTo>
                <a:cubicBezTo>
                  <a:pt x="27" y="65"/>
                  <a:pt x="32" y="60"/>
                  <a:pt x="32" y="54"/>
                </a:cubicBezTo>
                <a:cubicBezTo>
                  <a:pt x="32" y="16"/>
                  <a:pt x="32" y="16"/>
                  <a:pt x="32" y="16"/>
                </a:cubicBezTo>
                <a:cubicBezTo>
                  <a:pt x="32" y="16"/>
                  <a:pt x="32" y="16"/>
                  <a:pt x="32" y="16"/>
                </a:cubicBezTo>
                <a:cubicBezTo>
                  <a:pt x="32" y="7"/>
                  <a:pt x="25" y="0"/>
                  <a:pt x="16" y="0"/>
                </a:cubicBezTo>
                <a:cubicBezTo>
                  <a:pt x="7" y="0"/>
                  <a:pt x="0" y="7"/>
                  <a:pt x="0" y="16"/>
                </a:cubicBezTo>
                <a:cubicBezTo>
                  <a:pt x="0" y="65"/>
                  <a:pt x="0" y="65"/>
                  <a:pt x="0" y="65"/>
                </a:cubicBezTo>
                <a:cubicBezTo>
                  <a:pt x="0" y="77"/>
                  <a:pt x="10" y="86"/>
                  <a:pt x="21" y="86"/>
                </a:cubicBezTo>
                <a:cubicBezTo>
                  <a:pt x="33" y="86"/>
                  <a:pt x="42" y="77"/>
                  <a:pt x="42" y="65"/>
                </a:cubicBezTo>
                <a:cubicBezTo>
                  <a:pt x="42" y="65"/>
                  <a:pt x="42" y="65"/>
                  <a:pt x="42" y="65"/>
                </a:cubicBezTo>
                <a:cubicBezTo>
                  <a:pt x="42" y="27"/>
                  <a:pt x="42" y="27"/>
                  <a:pt x="42" y="27"/>
                </a:cubicBezTo>
                <a:cubicBezTo>
                  <a:pt x="42" y="25"/>
                  <a:pt x="40" y="23"/>
                  <a:pt x="38" y="23"/>
                </a:cubicBezTo>
              </a:path>
            </a:pathLst>
          </a:custGeom>
          <a:solidFill>
            <a:schemeClr val="accent2"/>
          </a:solidFill>
          <a:ln>
            <a:noFill/>
          </a:ln>
        </p:spPr>
        <p:txBody>
          <a:bodyPr vert="horz" wrap="square" lIns="83922" tIns="41961" rIns="83922" bIns="41961" numCol="1" anchor="t" anchorCtr="0" compatLnSpc="1">
            <a:prstTxWarp prst="textNoShape">
              <a:avLst/>
            </a:prstTxWarp>
          </a:bodyPr>
          <a:lstStyle/>
          <a:p>
            <a:pPr defTabSz="1242872"/>
            <a:endParaRPr lang="en-US" sz="1632">
              <a:solidFill>
                <a:srgbClr val="292929"/>
              </a:solidFill>
            </a:endParaRPr>
          </a:p>
        </p:txBody>
      </p:sp>
    </p:spTree>
    <p:extLst>
      <p:ext uri="{BB962C8B-B14F-4D97-AF65-F5344CB8AC3E}">
        <p14:creationId xmlns:p14="http://schemas.microsoft.com/office/powerpoint/2010/main" val="219908407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927508" y="1476622"/>
            <a:ext cx="4290730" cy="1553823"/>
          </a:xfrm>
        </p:spPr>
        <p:txBody>
          <a:bodyPr anchor="ctr" anchorCtr="0">
            <a:noAutofit/>
          </a:bodyPr>
          <a:lstStyle>
            <a:lvl1pPr>
              <a:lnSpc>
                <a:spcPct val="90000"/>
              </a:lnSpc>
              <a:defRPr sz="4895" baseline="0">
                <a:solidFill>
                  <a:schemeClr val="bg1">
                    <a:alpha val="98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927509" y="5742563"/>
            <a:ext cx="4290731" cy="470856"/>
          </a:xfrm>
        </p:spPr>
        <p:txBody>
          <a:bodyPr>
            <a:noAutofit/>
          </a:bodyPr>
          <a:lstStyle>
            <a:lvl1pPr marL="0" indent="0" algn="l" defTabSz="932279" rtl="0" eaLnBrk="1" latinLnBrk="0" hangingPunct="1">
              <a:lnSpc>
                <a:spcPct val="90000"/>
              </a:lnSpc>
              <a:spcBef>
                <a:spcPts val="0"/>
              </a:spcBef>
              <a:buSzPct val="80000"/>
              <a:buFont typeface="Arial" pitchFamily="34" charset="0"/>
              <a:buNone/>
              <a:defRPr lang="en-US" sz="2447" kern="1200" dirty="0">
                <a:solidFill>
                  <a:schemeClr val="bg1">
                    <a:alpha val="99000"/>
                  </a:schemeClr>
                </a:solidFill>
                <a:latin typeface="+mn-lt"/>
                <a:ea typeface="+mn-ea"/>
                <a:cs typeface="+mn-cs"/>
              </a:defRPr>
            </a:lvl1pPr>
            <a:lvl2pPr marL="466140" indent="0" algn="ctr">
              <a:buNone/>
              <a:defRPr>
                <a:solidFill>
                  <a:schemeClr val="tx1">
                    <a:tint val="75000"/>
                  </a:schemeClr>
                </a:solidFill>
              </a:defRPr>
            </a:lvl2pPr>
            <a:lvl3pPr marL="932279" indent="0" algn="ctr">
              <a:buNone/>
              <a:defRPr>
                <a:solidFill>
                  <a:schemeClr val="tx1">
                    <a:tint val="75000"/>
                  </a:schemeClr>
                </a:solidFill>
              </a:defRPr>
            </a:lvl3pPr>
            <a:lvl4pPr marL="1398420" indent="0" algn="ctr">
              <a:buNone/>
              <a:defRPr>
                <a:solidFill>
                  <a:schemeClr val="tx1">
                    <a:tint val="75000"/>
                  </a:schemeClr>
                </a:solidFill>
              </a:defRPr>
            </a:lvl4pPr>
            <a:lvl5pPr marL="1864559" indent="0" algn="ctr">
              <a:buNone/>
              <a:defRPr>
                <a:solidFill>
                  <a:schemeClr val="tx1">
                    <a:tint val="75000"/>
                  </a:schemeClr>
                </a:solidFill>
              </a:defRPr>
            </a:lvl5pPr>
            <a:lvl6pPr marL="2330699" indent="0" algn="ctr">
              <a:buNone/>
              <a:defRPr>
                <a:solidFill>
                  <a:schemeClr val="tx1">
                    <a:tint val="75000"/>
                  </a:schemeClr>
                </a:solidFill>
              </a:defRPr>
            </a:lvl6pPr>
            <a:lvl7pPr marL="2796838" indent="0" algn="ctr">
              <a:buNone/>
              <a:defRPr>
                <a:solidFill>
                  <a:schemeClr val="tx1">
                    <a:tint val="75000"/>
                  </a:schemeClr>
                </a:solidFill>
              </a:defRPr>
            </a:lvl7pPr>
            <a:lvl8pPr marL="3262978" indent="0" algn="ctr">
              <a:buNone/>
              <a:defRPr>
                <a:solidFill>
                  <a:schemeClr val="tx1">
                    <a:tint val="75000"/>
                  </a:schemeClr>
                </a:solidFill>
              </a:defRPr>
            </a:lvl8pPr>
            <a:lvl9pPr marL="3729119"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1927508" y="4243345"/>
            <a:ext cx="9052808" cy="1299911"/>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729" b="0" i="0" u="none" strike="noStrike" kern="1200" cap="none" spc="-655" normalizeH="0" baseline="0" noProof="0" dirty="0" smtClean="0">
                <a:ln w="11430"/>
                <a:solidFill>
                  <a:schemeClr val="accent1">
                    <a:lumMod val="40000"/>
                    <a:lumOff val="60000"/>
                    <a:alpha val="99000"/>
                  </a:schemeClr>
                </a:solidFill>
                <a:effectLst/>
                <a:uLnTx/>
                <a:uFillTx/>
                <a:latin typeface="Segoe UI Light" pitchFamily="34" charset="0"/>
                <a:ea typeface="+mn-ea"/>
                <a:cs typeface="+mn-cs"/>
              </a:defRPr>
            </a:lvl1pPr>
          </a:lstStyle>
          <a:p>
            <a:pPr lvl="0"/>
            <a:r>
              <a:rPr lang="en-US" dirty="0"/>
              <a:t>click to…</a:t>
            </a:r>
          </a:p>
        </p:txBody>
      </p:sp>
      <p:grpSp>
        <p:nvGrpSpPr>
          <p:cNvPr id="9" name="Group 8"/>
          <p:cNvGrpSpPr/>
          <p:nvPr userDrawn="1"/>
        </p:nvGrpSpPr>
        <p:grpSpPr>
          <a:xfrm>
            <a:off x="7870104" y="2178570"/>
            <a:ext cx="3570222" cy="2156143"/>
            <a:chOff x="1411369" y="3975421"/>
            <a:chExt cx="1714604" cy="1035908"/>
          </a:xfrm>
        </p:grpSpPr>
        <p:sp>
          <p:nvSpPr>
            <p:cNvPr id="12" name="Freeform 6"/>
            <p:cNvSpPr>
              <a:spLocks/>
            </p:cNvSpPr>
            <p:nvPr userDrawn="1"/>
          </p:nvSpPr>
          <p:spPr bwMode="auto">
            <a:xfrm>
              <a:off x="1900471" y="3975421"/>
              <a:ext cx="1225502" cy="656717"/>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242872"/>
              <a:endParaRPr lang="en-US" sz="2447">
                <a:solidFill>
                  <a:srgbClr val="292929"/>
                </a:solidFill>
              </a:endParaRPr>
            </a:p>
          </p:txBody>
        </p:sp>
        <p:sp>
          <p:nvSpPr>
            <p:cNvPr id="15" name="Freeform 7"/>
            <p:cNvSpPr>
              <a:spLocks/>
            </p:cNvSpPr>
            <p:nvPr userDrawn="1"/>
          </p:nvSpPr>
          <p:spPr bwMode="auto">
            <a:xfrm>
              <a:off x="1411369" y="4269433"/>
              <a:ext cx="1390368" cy="74189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242872"/>
              <a:endParaRPr lang="en-US" sz="2447">
                <a:solidFill>
                  <a:srgbClr val="292929"/>
                </a:solidFill>
              </a:endParaRPr>
            </a:p>
          </p:txBody>
        </p:sp>
      </p:grpSp>
    </p:spTree>
    <p:extLst>
      <p:ext uri="{BB962C8B-B14F-4D97-AF65-F5344CB8AC3E}">
        <p14:creationId xmlns:p14="http://schemas.microsoft.com/office/powerpoint/2010/main" val="189213011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927508" y="1476622"/>
            <a:ext cx="4290730" cy="1553823"/>
          </a:xfrm>
        </p:spPr>
        <p:txBody>
          <a:bodyPr anchor="ctr" anchorCtr="0">
            <a:noAutofit/>
          </a:bodyPr>
          <a:lstStyle>
            <a:lvl1pPr>
              <a:lnSpc>
                <a:spcPct val="90000"/>
              </a:lnSpc>
              <a:defRPr sz="4895" baseline="0">
                <a:solidFill>
                  <a:schemeClr val="bg1">
                    <a:alpha val="98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927509" y="5742563"/>
            <a:ext cx="4290731" cy="470856"/>
          </a:xfrm>
        </p:spPr>
        <p:txBody>
          <a:bodyPr>
            <a:noAutofit/>
          </a:bodyPr>
          <a:lstStyle>
            <a:lvl1pPr marL="0" indent="0" algn="l" defTabSz="932279" rtl="0" eaLnBrk="1" latinLnBrk="0" hangingPunct="1">
              <a:lnSpc>
                <a:spcPct val="90000"/>
              </a:lnSpc>
              <a:spcBef>
                <a:spcPts val="0"/>
              </a:spcBef>
              <a:buSzPct val="80000"/>
              <a:buFont typeface="Arial" pitchFamily="34" charset="0"/>
              <a:buNone/>
              <a:defRPr lang="en-US" sz="2447" kern="1200" dirty="0">
                <a:solidFill>
                  <a:schemeClr val="bg1">
                    <a:alpha val="99000"/>
                  </a:schemeClr>
                </a:solidFill>
                <a:latin typeface="+mn-lt"/>
                <a:ea typeface="+mn-ea"/>
                <a:cs typeface="+mn-cs"/>
              </a:defRPr>
            </a:lvl1pPr>
            <a:lvl2pPr marL="466140" indent="0" algn="ctr">
              <a:buNone/>
              <a:defRPr>
                <a:solidFill>
                  <a:schemeClr val="tx1">
                    <a:tint val="75000"/>
                  </a:schemeClr>
                </a:solidFill>
              </a:defRPr>
            </a:lvl2pPr>
            <a:lvl3pPr marL="932279" indent="0" algn="ctr">
              <a:buNone/>
              <a:defRPr>
                <a:solidFill>
                  <a:schemeClr val="tx1">
                    <a:tint val="75000"/>
                  </a:schemeClr>
                </a:solidFill>
              </a:defRPr>
            </a:lvl3pPr>
            <a:lvl4pPr marL="1398420" indent="0" algn="ctr">
              <a:buNone/>
              <a:defRPr>
                <a:solidFill>
                  <a:schemeClr val="tx1">
                    <a:tint val="75000"/>
                  </a:schemeClr>
                </a:solidFill>
              </a:defRPr>
            </a:lvl4pPr>
            <a:lvl5pPr marL="1864559" indent="0" algn="ctr">
              <a:buNone/>
              <a:defRPr>
                <a:solidFill>
                  <a:schemeClr val="tx1">
                    <a:tint val="75000"/>
                  </a:schemeClr>
                </a:solidFill>
              </a:defRPr>
            </a:lvl5pPr>
            <a:lvl6pPr marL="2330699" indent="0" algn="ctr">
              <a:buNone/>
              <a:defRPr>
                <a:solidFill>
                  <a:schemeClr val="tx1">
                    <a:tint val="75000"/>
                  </a:schemeClr>
                </a:solidFill>
              </a:defRPr>
            </a:lvl6pPr>
            <a:lvl7pPr marL="2796838" indent="0" algn="ctr">
              <a:buNone/>
              <a:defRPr>
                <a:solidFill>
                  <a:schemeClr val="tx1">
                    <a:tint val="75000"/>
                  </a:schemeClr>
                </a:solidFill>
              </a:defRPr>
            </a:lvl7pPr>
            <a:lvl8pPr marL="3262978" indent="0" algn="ctr">
              <a:buNone/>
              <a:defRPr>
                <a:solidFill>
                  <a:schemeClr val="tx1">
                    <a:tint val="75000"/>
                  </a:schemeClr>
                </a:solidFill>
              </a:defRPr>
            </a:lvl8pPr>
            <a:lvl9pPr marL="3729119"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1927508" y="4243345"/>
            <a:ext cx="9052808" cy="1299911"/>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729" b="0" i="0" u="none" strike="noStrike" kern="1200" cap="none" spc="-655" normalizeH="0" baseline="0" noProof="0" dirty="0" smtClean="0">
                <a:ln w="11430"/>
                <a:solidFill>
                  <a:schemeClr val="accent4">
                    <a:lumMod val="40000"/>
                    <a:lumOff val="60000"/>
                    <a:alpha val="99000"/>
                  </a:schemeClr>
                </a:solidFill>
                <a:effectLst/>
                <a:uLnTx/>
                <a:uFillTx/>
                <a:latin typeface="Segoe UI Light" pitchFamily="34" charset="0"/>
                <a:ea typeface="+mn-ea"/>
                <a:cs typeface="+mn-cs"/>
              </a:defRPr>
            </a:lvl1pPr>
          </a:lstStyle>
          <a:p>
            <a:pPr lvl="0"/>
            <a:r>
              <a:rPr lang="en-US" dirty="0"/>
              <a:t>click to…</a:t>
            </a:r>
          </a:p>
        </p:txBody>
      </p:sp>
      <p:sp>
        <p:nvSpPr>
          <p:cNvPr id="8" name="Freeform 6"/>
          <p:cNvSpPr>
            <a:spLocks noEditPoints="1"/>
          </p:cNvSpPr>
          <p:nvPr userDrawn="1"/>
        </p:nvSpPr>
        <p:spPr bwMode="auto">
          <a:xfrm>
            <a:off x="8460427" y="2048070"/>
            <a:ext cx="2315180" cy="2212801"/>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1242872"/>
            <a:endParaRPr lang="en-US" sz="2447">
              <a:solidFill>
                <a:srgbClr val="292929"/>
              </a:solidFill>
            </a:endParaRPr>
          </a:p>
        </p:txBody>
      </p:sp>
    </p:spTree>
    <p:extLst>
      <p:ext uri="{BB962C8B-B14F-4D97-AF65-F5344CB8AC3E}">
        <p14:creationId xmlns:p14="http://schemas.microsoft.com/office/powerpoint/2010/main" val="301024091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927508" y="1476622"/>
            <a:ext cx="4290730" cy="1553823"/>
          </a:xfrm>
        </p:spPr>
        <p:txBody>
          <a:bodyPr anchor="ctr" anchorCtr="0">
            <a:noAutofit/>
          </a:bodyPr>
          <a:lstStyle>
            <a:lvl1pPr>
              <a:lnSpc>
                <a:spcPct val="90000"/>
              </a:lnSpc>
              <a:defRPr sz="4895" baseline="0">
                <a:solidFill>
                  <a:schemeClr val="bg1">
                    <a:alpha val="98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927509" y="5742563"/>
            <a:ext cx="4290731" cy="470856"/>
          </a:xfrm>
        </p:spPr>
        <p:txBody>
          <a:bodyPr>
            <a:noAutofit/>
          </a:bodyPr>
          <a:lstStyle>
            <a:lvl1pPr marL="0" indent="0" algn="l" defTabSz="932279" rtl="0" eaLnBrk="1" latinLnBrk="0" hangingPunct="1">
              <a:lnSpc>
                <a:spcPct val="90000"/>
              </a:lnSpc>
              <a:spcBef>
                <a:spcPts val="0"/>
              </a:spcBef>
              <a:buSzPct val="80000"/>
              <a:buFont typeface="Arial" pitchFamily="34" charset="0"/>
              <a:buNone/>
              <a:defRPr lang="en-US" sz="2447" kern="1200" dirty="0">
                <a:solidFill>
                  <a:schemeClr val="bg1">
                    <a:alpha val="99000"/>
                  </a:schemeClr>
                </a:solidFill>
                <a:latin typeface="+mn-lt"/>
                <a:ea typeface="+mn-ea"/>
                <a:cs typeface="+mn-cs"/>
              </a:defRPr>
            </a:lvl1pPr>
            <a:lvl2pPr marL="466140" indent="0" algn="ctr">
              <a:buNone/>
              <a:defRPr>
                <a:solidFill>
                  <a:schemeClr val="tx1">
                    <a:tint val="75000"/>
                  </a:schemeClr>
                </a:solidFill>
              </a:defRPr>
            </a:lvl2pPr>
            <a:lvl3pPr marL="932279" indent="0" algn="ctr">
              <a:buNone/>
              <a:defRPr>
                <a:solidFill>
                  <a:schemeClr val="tx1">
                    <a:tint val="75000"/>
                  </a:schemeClr>
                </a:solidFill>
              </a:defRPr>
            </a:lvl3pPr>
            <a:lvl4pPr marL="1398420" indent="0" algn="ctr">
              <a:buNone/>
              <a:defRPr>
                <a:solidFill>
                  <a:schemeClr val="tx1">
                    <a:tint val="75000"/>
                  </a:schemeClr>
                </a:solidFill>
              </a:defRPr>
            </a:lvl4pPr>
            <a:lvl5pPr marL="1864559" indent="0" algn="ctr">
              <a:buNone/>
              <a:defRPr>
                <a:solidFill>
                  <a:schemeClr val="tx1">
                    <a:tint val="75000"/>
                  </a:schemeClr>
                </a:solidFill>
              </a:defRPr>
            </a:lvl5pPr>
            <a:lvl6pPr marL="2330699" indent="0" algn="ctr">
              <a:buNone/>
              <a:defRPr>
                <a:solidFill>
                  <a:schemeClr val="tx1">
                    <a:tint val="75000"/>
                  </a:schemeClr>
                </a:solidFill>
              </a:defRPr>
            </a:lvl6pPr>
            <a:lvl7pPr marL="2796838" indent="0" algn="ctr">
              <a:buNone/>
              <a:defRPr>
                <a:solidFill>
                  <a:schemeClr val="tx1">
                    <a:tint val="75000"/>
                  </a:schemeClr>
                </a:solidFill>
              </a:defRPr>
            </a:lvl7pPr>
            <a:lvl8pPr marL="3262978" indent="0" algn="ctr">
              <a:buNone/>
              <a:defRPr>
                <a:solidFill>
                  <a:schemeClr val="tx1">
                    <a:tint val="75000"/>
                  </a:schemeClr>
                </a:solidFill>
              </a:defRPr>
            </a:lvl8pPr>
            <a:lvl9pPr marL="3729119"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1927508" y="4243345"/>
            <a:ext cx="9052808" cy="1299911"/>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729" b="0" i="0" u="none" strike="noStrike" kern="1200" cap="none" spc="-655"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a:t>click to…</a:t>
            </a:r>
          </a:p>
        </p:txBody>
      </p:sp>
      <p:grpSp>
        <p:nvGrpSpPr>
          <p:cNvPr id="8" name="Group 7"/>
          <p:cNvGrpSpPr/>
          <p:nvPr userDrawn="1"/>
        </p:nvGrpSpPr>
        <p:grpSpPr bwMode="black">
          <a:xfrm>
            <a:off x="8065176" y="2287582"/>
            <a:ext cx="3241462" cy="1973135"/>
            <a:chOff x="10387012" y="4179358"/>
            <a:chExt cx="974726" cy="593725"/>
          </a:xfrm>
          <a:solidFill>
            <a:srgbClr val="FFFFFF"/>
          </a:solidFill>
        </p:grpSpPr>
        <p:sp>
          <p:nvSpPr>
            <p:cNvPr id="9"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pPr defTabSz="1242872"/>
              <a:endParaRPr lang="en-US" sz="1632">
                <a:solidFill>
                  <a:srgbClr val="292929"/>
                </a:solidFill>
              </a:endParaRPr>
            </a:p>
          </p:txBody>
        </p:sp>
        <p:sp>
          <p:nvSpPr>
            <p:cNvPr id="12"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pPr defTabSz="1242872"/>
              <a:endParaRPr lang="en-US" sz="1632">
                <a:solidFill>
                  <a:srgbClr val="292929"/>
                </a:solidFill>
              </a:endParaRPr>
            </a:p>
          </p:txBody>
        </p:sp>
        <p:sp>
          <p:nvSpPr>
            <p:cNvPr id="1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pPr defTabSz="1242872"/>
              <a:endParaRPr lang="en-US" sz="1632">
                <a:solidFill>
                  <a:srgbClr val="292929"/>
                </a:solidFill>
              </a:endParaRPr>
            </a:p>
          </p:txBody>
        </p:sp>
        <p:sp>
          <p:nvSpPr>
            <p:cNvPr id="1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pPr defTabSz="1242872"/>
              <a:endParaRPr lang="en-US" sz="1632">
                <a:solidFill>
                  <a:srgbClr val="292929"/>
                </a:solidFill>
              </a:endParaRPr>
            </a:p>
          </p:txBody>
        </p:sp>
        <p:sp>
          <p:nvSpPr>
            <p:cNvPr id="1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pPr defTabSz="1242872"/>
              <a:endParaRPr lang="en-US" sz="1632">
                <a:solidFill>
                  <a:srgbClr val="292929"/>
                </a:solidFill>
              </a:endParaRPr>
            </a:p>
          </p:txBody>
        </p:sp>
      </p:grpSp>
    </p:spTree>
    <p:extLst>
      <p:ext uri="{BB962C8B-B14F-4D97-AF65-F5344CB8AC3E}">
        <p14:creationId xmlns:p14="http://schemas.microsoft.com/office/powerpoint/2010/main" val="1549557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atya's PPT with Linkedin">
    <p:spTree>
      <p:nvGrpSpPr>
        <p:cNvPr id="1" name=""/>
        <p:cNvGrpSpPr/>
        <p:nvPr/>
      </p:nvGrpSpPr>
      <p:grpSpPr>
        <a:xfrm>
          <a:off x="0" y="0"/>
          <a:ext cx="0" cy="0"/>
          <a:chOff x="0" y="0"/>
          <a:chExt cx="0" cy="0"/>
        </a:xfrm>
      </p:grpSpPr>
      <p:sp>
        <p:nvSpPr>
          <p:cNvPr id="2" name="Rectangle 1"/>
          <p:cNvSpPr/>
          <p:nvPr userDrawn="1"/>
        </p:nvSpPr>
        <p:spPr bwMode="auto">
          <a:xfrm>
            <a:off x="5421086" y="529"/>
            <a:ext cx="7015389" cy="6994525"/>
          </a:xfrm>
          <a:prstGeom prst="rect">
            <a:avLst/>
          </a:prstGeom>
          <a:solidFill>
            <a:srgbClr val="1878C0"/>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3" name="TextBox 2"/>
          <p:cNvSpPr txBox="1"/>
          <p:nvPr userDrawn="1"/>
        </p:nvSpPr>
        <p:spPr>
          <a:xfrm>
            <a:off x="12201283" y="68262"/>
            <a:ext cx="189154" cy="184666"/>
          </a:xfrm>
          <a:prstGeom prst="rect">
            <a:avLst/>
          </a:prstGeom>
          <a:noFill/>
        </p:spPr>
        <p:txBody>
          <a:bodyPr wrap="none" lIns="0" tIns="0" rIns="0" bIns="0" rtlCol="0">
            <a:spAutoFit/>
          </a:bodyPr>
          <a:lstStyle/>
          <a:p>
            <a:fld id="{7B9D3CFF-2C9E-4428-8898-DA835AE5E04C}" type="slidenum">
              <a:rPr lang="en-US" sz="1200" smtClean="0">
                <a:solidFill>
                  <a:schemeClr val="bg1"/>
                </a:solidFill>
              </a:rPr>
              <a:t>‹#›</a:t>
            </a:fld>
            <a:endParaRPr lang="en-US" sz="1200" err="1">
              <a:solidFill>
                <a:schemeClr val="bg1"/>
              </a:solidFill>
            </a:endParaRPr>
          </a:p>
        </p:txBody>
      </p:sp>
      <p:sp>
        <p:nvSpPr>
          <p:cNvPr id="5" name="Rectangle 4"/>
          <p:cNvSpPr/>
          <p:nvPr userDrawn="1"/>
        </p:nvSpPr>
        <p:spPr bwMode="auto">
          <a:xfrm>
            <a:off x="0" y="0"/>
            <a:ext cx="5421086" cy="6994525"/>
          </a:xfrm>
          <a:prstGeom prst="rect">
            <a:avLst/>
          </a:prstGeom>
          <a:solidFill>
            <a:srgbClr val="F2F2F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8" name="Title 1"/>
          <p:cNvSpPr>
            <a:spLocks noGrp="1"/>
          </p:cNvSpPr>
          <p:nvPr>
            <p:ph type="title" idx="4294967295" hasCustomPrompt="1"/>
          </p:nvPr>
        </p:nvSpPr>
        <p:spPr>
          <a:xfrm>
            <a:off x="350837" y="373062"/>
            <a:ext cx="4724400" cy="498598"/>
          </a:xfrm>
        </p:spPr>
        <p:txBody>
          <a:bodyPr/>
          <a:lstStyle>
            <a:lvl1pPr algn="l" defTabSz="932559" rtl="0" eaLnBrk="1" latinLnBrk="0" hangingPunct="1">
              <a:lnSpc>
                <a:spcPct val="90000"/>
              </a:lnSpc>
              <a:spcBef>
                <a:spcPct val="0"/>
              </a:spcBef>
              <a:buNone/>
              <a:defRPr lang="en-US" sz="4488" b="0" kern="1200" cap="none" spc="-102" baseline="0" dirty="0">
                <a:ln w="3175">
                  <a:noFill/>
                </a:ln>
                <a:solidFill>
                  <a:schemeClr val="bg2">
                    <a:lumMod val="50000"/>
                  </a:schemeClr>
                </a:solidFill>
                <a:effectLst/>
                <a:latin typeface="+mj-lt"/>
                <a:ea typeface="+mn-ea"/>
                <a:cs typeface="Arial" charset="0"/>
              </a:defRPr>
            </a:lvl1pPr>
          </a:lstStyle>
          <a:p>
            <a:r>
              <a:rPr lang="en-US" sz="3600">
                <a:solidFill>
                  <a:schemeClr val="bg2">
                    <a:lumMod val="50000"/>
                  </a:schemeClr>
                </a:solidFill>
                <a:latin typeface="+mn-lt"/>
                <a:cs typeface="+mn-cs"/>
              </a:rPr>
              <a:t>Title</a:t>
            </a:r>
          </a:p>
        </p:txBody>
      </p:sp>
    </p:spTree>
    <p:extLst>
      <p:ext uri="{BB962C8B-B14F-4D97-AF65-F5344CB8AC3E}">
        <p14:creationId xmlns:p14="http://schemas.microsoft.com/office/powerpoint/2010/main" val="3208071379"/>
      </p:ext>
    </p:extLst>
  </p:cSld>
  <p:clrMapOvr>
    <a:masterClrMapping/>
  </p:clrMapOvr>
  <p:transition>
    <p:fade/>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927508" y="1476622"/>
            <a:ext cx="4290730" cy="1553823"/>
          </a:xfrm>
        </p:spPr>
        <p:txBody>
          <a:bodyPr anchor="ctr" anchorCtr="0">
            <a:noAutofit/>
          </a:bodyPr>
          <a:lstStyle>
            <a:lvl1pPr>
              <a:lnSpc>
                <a:spcPct val="90000"/>
              </a:lnSpc>
              <a:defRPr sz="4895" baseline="0">
                <a:solidFill>
                  <a:schemeClr val="bg1">
                    <a:alpha val="98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927509" y="5742563"/>
            <a:ext cx="4290731" cy="470856"/>
          </a:xfrm>
        </p:spPr>
        <p:txBody>
          <a:bodyPr>
            <a:noAutofit/>
          </a:bodyPr>
          <a:lstStyle>
            <a:lvl1pPr marL="0" indent="0" algn="l" defTabSz="932279" rtl="0" eaLnBrk="1" latinLnBrk="0" hangingPunct="1">
              <a:lnSpc>
                <a:spcPct val="90000"/>
              </a:lnSpc>
              <a:spcBef>
                <a:spcPts val="0"/>
              </a:spcBef>
              <a:buSzPct val="80000"/>
              <a:buFont typeface="Arial" pitchFamily="34" charset="0"/>
              <a:buNone/>
              <a:defRPr lang="en-US" sz="2447" kern="1200" dirty="0">
                <a:solidFill>
                  <a:schemeClr val="bg1">
                    <a:alpha val="99000"/>
                  </a:schemeClr>
                </a:solidFill>
                <a:latin typeface="+mn-lt"/>
                <a:ea typeface="+mn-ea"/>
                <a:cs typeface="+mn-cs"/>
              </a:defRPr>
            </a:lvl1pPr>
            <a:lvl2pPr marL="466140" indent="0" algn="ctr">
              <a:buNone/>
              <a:defRPr>
                <a:solidFill>
                  <a:schemeClr val="tx1">
                    <a:tint val="75000"/>
                  </a:schemeClr>
                </a:solidFill>
              </a:defRPr>
            </a:lvl2pPr>
            <a:lvl3pPr marL="932279" indent="0" algn="ctr">
              <a:buNone/>
              <a:defRPr>
                <a:solidFill>
                  <a:schemeClr val="tx1">
                    <a:tint val="75000"/>
                  </a:schemeClr>
                </a:solidFill>
              </a:defRPr>
            </a:lvl3pPr>
            <a:lvl4pPr marL="1398420" indent="0" algn="ctr">
              <a:buNone/>
              <a:defRPr>
                <a:solidFill>
                  <a:schemeClr val="tx1">
                    <a:tint val="75000"/>
                  </a:schemeClr>
                </a:solidFill>
              </a:defRPr>
            </a:lvl4pPr>
            <a:lvl5pPr marL="1864559" indent="0" algn="ctr">
              <a:buNone/>
              <a:defRPr>
                <a:solidFill>
                  <a:schemeClr val="tx1">
                    <a:tint val="75000"/>
                  </a:schemeClr>
                </a:solidFill>
              </a:defRPr>
            </a:lvl5pPr>
            <a:lvl6pPr marL="2330699" indent="0" algn="ctr">
              <a:buNone/>
              <a:defRPr>
                <a:solidFill>
                  <a:schemeClr val="tx1">
                    <a:tint val="75000"/>
                  </a:schemeClr>
                </a:solidFill>
              </a:defRPr>
            </a:lvl6pPr>
            <a:lvl7pPr marL="2796838" indent="0" algn="ctr">
              <a:buNone/>
              <a:defRPr>
                <a:solidFill>
                  <a:schemeClr val="tx1">
                    <a:tint val="75000"/>
                  </a:schemeClr>
                </a:solidFill>
              </a:defRPr>
            </a:lvl7pPr>
            <a:lvl8pPr marL="3262978" indent="0" algn="ctr">
              <a:buNone/>
              <a:defRPr>
                <a:solidFill>
                  <a:schemeClr val="tx1">
                    <a:tint val="75000"/>
                  </a:schemeClr>
                </a:solidFill>
              </a:defRPr>
            </a:lvl8pPr>
            <a:lvl9pPr marL="3729119"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1927508" y="4243345"/>
            <a:ext cx="9052808" cy="1299911"/>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729" b="0" i="0" u="none" strike="noStrike" kern="1200" cap="none" spc="-655" normalizeH="0" baseline="0" noProof="0" dirty="0" smtClean="0">
                <a:ln w="11430"/>
                <a:solidFill>
                  <a:srgbClr val="FFE497"/>
                </a:solidFill>
                <a:effectLst/>
                <a:uLnTx/>
                <a:uFillTx/>
                <a:latin typeface="Segoe UI Light" pitchFamily="34" charset="0"/>
                <a:ea typeface="+mn-ea"/>
                <a:cs typeface="+mn-cs"/>
              </a:defRPr>
            </a:lvl1pPr>
          </a:lstStyle>
          <a:p>
            <a:pPr lvl="0"/>
            <a:r>
              <a:rPr lang="en-US" dirty="0"/>
              <a:t>click to…</a:t>
            </a:r>
          </a:p>
        </p:txBody>
      </p:sp>
      <p:sp>
        <p:nvSpPr>
          <p:cNvPr id="25" name="Freeform 64"/>
          <p:cNvSpPr>
            <a:spLocks noEditPoints="1"/>
          </p:cNvSpPr>
          <p:nvPr userDrawn="1"/>
        </p:nvSpPr>
        <p:spPr bwMode="black">
          <a:xfrm>
            <a:off x="8084601" y="1971077"/>
            <a:ext cx="3074556" cy="2360313"/>
          </a:xfrm>
          <a:custGeom>
            <a:avLst/>
            <a:gdLst>
              <a:gd name="T0" fmla="*/ 12 w 221"/>
              <a:gd name="T1" fmla="*/ 104 h 170"/>
              <a:gd name="T2" fmla="*/ 6 w 221"/>
              <a:gd name="T3" fmla="*/ 103 h 170"/>
              <a:gd name="T4" fmla="*/ 2 w 221"/>
              <a:gd name="T5" fmla="*/ 108 h 170"/>
              <a:gd name="T6" fmla="*/ 10 w 221"/>
              <a:gd name="T7" fmla="*/ 141 h 170"/>
              <a:gd name="T8" fmla="*/ 16 w 221"/>
              <a:gd name="T9" fmla="*/ 143 h 170"/>
              <a:gd name="T10" fmla="*/ 21 w 221"/>
              <a:gd name="T11" fmla="*/ 139 h 170"/>
              <a:gd name="T12" fmla="*/ 12 w 221"/>
              <a:gd name="T13" fmla="*/ 104 h 170"/>
              <a:gd name="T14" fmla="*/ 185 w 221"/>
              <a:gd name="T15" fmla="*/ 8 h 170"/>
              <a:gd name="T16" fmla="*/ 219 w 221"/>
              <a:gd name="T17" fmla="*/ 136 h 170"/>
              <a:gd name="T18" fmla="*/ 209 w 221"/>
              <a:gd name="T19" fmla="*/ 139 h 170"/>
              <a:gd name="T20" fmla="*/ 175 w 221"/>
              <a:gd name="T21" fmla="*/ 10 h 170"/>
              <a:gd name="T22" fmla="*/ 185 w 221"/>
              <a:gd name="T23" fmla="*/ 8 h 170"/>
              <a:gd name="T24" fmla="*/ 104 w 221"/>
              <a:gd name="T25" fmla="*/ 170 h 170"/>
              <a:gd name="T26" fmla="*/ 85 w 221"/>
              <a:gd name="T27" fmla="*/ 170 h 170"/>
              <a:gd name="T28" fmla="*/ 63 w 221"/>
              <a:gd name="T29" fmla="*/ 143 h 170"/>
              <a:gd name="T30" fmla="*/ 73 w 221"/>
              <a:gd name="T31" fmla="*/ 143 h 170"/>
              <a:gd name="T32" fmla="*/ 85 w 221"/>
              <a:gd name="T33" fmla="*/ 157 h 170"/>
              <a:gd name="T34" fmla="*/ 104 w 221"/>
              <a:gd name="T35" fmla="*/ 157 h 170"/>
              <a:gd name="T36" fmla="*/ 116 w 221"/>
              <a:gd name="T37" fmla="*/ 143 h 170"/>
              <a:gd name="T38" fmla="*/ 128 w 221"/>
              <a:gd name="T39" fmla="*/ 143 h 170"/>
              <a:gd name="T40" fmla="*/ 104 w 221"/>
              <a:gd name="T41" fmla="*/ 170 h 170"/>
              <a:gd name="T42" fmla="*/ 18 w 221"/>
              <a:gd name="T43" fmla="*/ 102 h 170"/>
              <a:gd name="T44" fmla="*/ 168 w 221"/>
              <a:gd name="T45" fmla="*/ 16 h 170"/>
              <a:gd name="T46" fmla="*/ 172 w 221"/>
              <a:gd name="T47" fmla="*/ 30 h 170"/>
              <a:gd name="T48" fmla="*/ 20 w 221"/>
              <a:gd name="T49" fmla="*/ 109 h 170"/>
              <a:gd name="T50" fmla="*/ 18 w 221"/>
              <a:gd name="T51" fmla="*/ 102 h 170"/>
              <a:gd name="T52" fmla="*/ 185 w 221"/>
              <a:gd name="T53" fmla="*/ 79 h 170"/>
              <a:gd name="T54" fmla="*/ 201 w 221"/>
              <a:gd name="T55" fmla="*/ 137 h 170"/>
              <a:gd name="T56" fmla="*/ 28 w 221"/>
              <a:gd name="T57" fmla="*/ 138 h 170"/>
              <a:gd name="T58" fmla="*/ 24 w 221"/>
              <a:gd name="T59" fmla="*/ 122 h 170"/>
              <a:gd name="T60" fmla="*/ 185 w 221"/>
              <a:gd name="T61"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170">
                <a:moveTo>
                  <a:pt x="12" y="104"/>
                </a:moveTo>
                <a:cubicBezTo>
                  <a:pt x="6" y="103"/>
                  <a:pt x="6" y="103"/>
                  <a:pt x="6" y="103"/>
                </a:cubicBezTo>
                <a:cubicBezTo>
                  <a:pt x="3" y="103"/>
                  <a:pt x="0" y="104"/>
                  <a:pt x="2" y="108"/>
                </a:cubicBezTo>
                <a:cubicBezTo>
                  <a:pt x="10" y="141"/>
                  <a:pt x="10" y="141"/>
                  <a:pt x="10" y="141"/>
                </a:cubicBezTo>
                <a:cubicBezTo>
                  <a:pt x="12" y="145"/>
                  <a:pt x="14" y="144"/>
                  <a:pt x="16" y="143"/>
                </a:cubicBezTo>
                <a:cubicBezTo>
                  <a:pt x="21" y="139"/>
                  <a:pt x="21" y="139"/>
                  <a:pt x="21" y="139"/>
                </a:cubicBezTo>
                <a:cubicBezTo>
                  <a:pt x="12" y="104"/>
                  <a:pt x="12" y="104"/>
                  <a:pt x="12" y="104"/>
                </a:cubicBezTo>
                <a:close/>
                <a:moveTo>
                  <a:pt x="185" y="8"/>
                </a:moveTo>
                <a:cubicBezTo>
                  <a:pt x="219" y="136"/>
                  <a:pt x="219" y="136"/>
                  <a:pt x="219" y="136"/>
                </a:cubicBezTo>
                <a:cubicBezTo>
                  <a:pt x="221" y="143"/>
                  <a:pt x="211" y="146"/>
                  <a:pt x="209" y="139"/>
                </a:cubicBezTo>
                <a:cubicBezTo>
                  <a:pt x="175" y="10"/>
                  <a:pt x="175" y="10"/>
                  <a:pt x="175" y="10"/>
                </a:cubicBezTo>
                <a:cubicBezTo>
                  <a:pt x="173" y="3"/>
                  <a:pt x="183" y="0"/>
                  <a:pt x="185" y="8"/>
                </a:cubicBezTo>
                <a:close/>
                <a:moveTo>
                  <a:pt x="104" y="170"/>
                </a:moveTo>
                <a:cubicBezTo>
                  <a:pt x="85" y="170"/>
                  <a:pt x="85" y="170"/>
                  <a:pt x="85" y="170"/>
                </a:cubicBezTo>
                <a:cubicBezTo>
                  <a:pt x="69" y="170"/>
                  <a:pt x="62" y="156"/>
                  <a:pt x="63" y="143"/>
                </a:cubicBezTo>
                <a:cubicBezTo>
                  <a:pt x="73" y="143"/>
                  <a:pt x="73" y="143"/>
                  <a:pt x="73" y="143"/>
                </a:cubicBezTo>
                <a:cubicBezTo>
                  <a:pt x="73" y="150"/>
                  <a:pt x="77" y="157"/>
                  <a:pt x="85" y="157"/>
                </a:cubicBezTo>
                <a:cubicBezTo>
                  <a:pt x="104" y="157"/>
                  <a:pt x="104" y="157"/>
                  <a:pt x="104" y="157"/>
                </a:cubicBezTo>
                <a:cubicBezTo>
                  <a:pt x="112" y="157"/>
                  <a:pt x="116" y="150"/>
                  <a:pt x="116" y="143"/>
                </a:cubicBezTo>
                <a:cubicBezTo>
                  <a:pt x="128" y="143"/>
                  <a:pt x="128" y="143"/>
                  <a:pt x="128" y="143"/>
                </a:cubicBezTo>
                <a:cubicBezTo>
                  <a:pt x="128" y="156"/>
                  <a:pt x="120" y="170"/>
                  <a:pt x="104" y="170"/>
                </a:cubicBezTo>
                <a:close/>
                <a:moveTo>
                  <a:pt x="18" y="102"/>
                </a:moveTo>
                <a:cubicBezTo>
                  <a:pt x="168" y="16"/>
                  <a:pt x="168" y="16"/>
                  <a:pt x="168" y="16"/>
                </a:cubicBezTo>
                <a:cubicBezTo>
                  <a:pt x="172" y="30"/>
                  <a:pt x="172" y="30"/>
                  <a:pt x="172" y="30"/>
                </a:cubicBezTo>
                <a:cubicBezTo>
                  <a:pt x="20" y="109"/>
                  <a:pt x="20" y="109"/>
                  <a:pt x="20" y="109"/>
                </a:cubicBezTo>
                <a:cubicBezTo>
                  <a:pt x="18" y="102"/>
                  <a:pt x="18" y="102"/>
                  <a:pt x="18" y="102"/>
                </a:cubicBezTo>
                <a:close/>
                <a:moveTo>
                  <a:pt x="185" y="79"/>
                </a:moveTo>
                <a:cubicBezTo>
                  <a:pt x="201" y="137"/>
                  <a:pt x="201" y="137"/>
                  <a:pt x="201" y="137"/>
                </a:cubicBezTo>
                <a:cubicBezTo>
                  <a:pt x="28" y="138"/>
                  <a:pt x="28" y="138"/>
                  <a:pt x="28" y="138"/>
                </a:cubicBezTo>
                <a:cubicBezTo>
                  <a:pt x="24" y="122"/>
                  <a:pt x="24" y="122"/>
                  <a:pt x="24" y="122"/>
                </a:cubicBezTo>
                <a:cubicBezTo>
                  <a:pt x="185" y="79"/>
                  <a:pt x="185" y="79"/>
                  <a:pt x="185" y="79"/>
                </a:cubicBezTo>
                <a:close/>
              </a:path>
            </a:pathLst>
          </a:custGeom>
          <a:solidFill>
            <a:srgbClr val="FFFFFF"/>
          </a:solidFill>
          <a:ln>
            <a:noFill/>
          </a:ln>
        </p:spPr>
        <p:txBody>
          <a:bodyPr vert="horz" wrap="square" lIns="83922" tIns="41961" rIns="83922" bIns="41961" numCol="1" anchor="t" anchorCtr="0" compatLnSpc="1">
            <a:prstTxWarp prst="textNoShape">
              <a:avLst/>
            </a:prstTxWarp>
          </a:bodyPr>
          <a:lstStyle/>
          <a:p>
            <a:pPr defTabSz="1242872"/>
            <a:endParaRPr lang="en-US" sz="1632">
              <a:solidFill>
                <a:srgbClr val="292929"/>
              </a:solidFill>
            </a:endParaRPr>
          </a:p>
        </p:txBody>
      </p:sp>
    </p:spTree>
    <p:extLst>
      <p:ext uri="{BB962C8B-B14F-4D97-AF65-F5344CB8AC3E}">
        <p14:creationId xmlns:p14="http://schemas.microsoft.com/office/powerpoint/2010/main" val="275324887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927508" y="1476622"/>
            <a:ext cx="4290730" cy="1553823"/>
          </a:xfrm>
        </p:spPr>
        <p:txBody>
          <a:bodyPr anchor="ctr" anchorCtr="0">
            <a:noAutofit/>
          </a:bodyPr>
          <a:lstStyle>
            <a:lvl1pPr>
              <a:lnSpc>
                <a:spcPct val="90000"/>
              </a:lnSpc>
              <a:defRPr sz="4895" baseline="0">
                <a:solidFill>
                  <a:schemeClr val="bg1">
                    <a:alpha val="98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927509" y="5742563"/>
            <a:ext cx="4290731" cy="470856"/>
          </a:xfrm>
        </p:spPr>
        <p:txBody>
          <a:bodyPr>
            <a:noAutofit/>
          </a:bodyPr>
          <a:lstStyle>
            <a:lvl1pPr marL="0" indent="0" algn="l" defTabSz="932279" rtl="0" eaLnBrk="1" latinLnBrk="0" hangingPunct="1">
              <a:lnSpc>
                <a:spcPct val="90000"/>
              </a:lnSpc>
              <a:spcBef>
                <a:spcPts val="0"/>
              </a:spcBef>
              <a:buSzPct val="80000"/>
              <a:buFont typeface="Arial" pitchFamily="34" charset="0"/>
              <a:buNone/>
              <a:defRPr lang="en-US" sz="2447" kern="1200" dirty="0">
                <a:solidFill>
                  <a:schemeClr val="bg1">
                    <a:alpha val="99000"/>
                  </a:schemeClr>
                </a:solidFill>
                <a:latin typeface="+mn-lt"/>
                <a:ea typeface="+mn-ea"/>
                <a:cs typeface="+mn-cs"/>
              </a:defRPr>
            </a:lvl1pPr>
            <a:lvl2pPr marL="466140" indent="0" algn="ctr">
              <a:buNone/>
              <a:defRPr>
                <a:solidFill>
                  <a:schemeClr val="tx1">
                    <a:tint val="75000"/>
                  </a:schemeClr>
                </a:solidFill>
              </a:defRPr>
            </a:lvl2pPr>
            <a:lvl3pPr marL="932279" indent="0" algn="ctr">
              <a:buNone/>
              <a:defRPr>
                <a:solidFill>
                  <a:schemeClr val="tx1">
                    <a:tint val="75000"/>
                  </a:schemeClr>
                </a:solidFill>
              </a:defRPr>
            </a:lvl3pPr>
            <a:lvl4pPr marL="1398420" indent="0" algn="ctr">
              <a:buNone/>
              <a:defRPr>
                <a:solidFill>
                  <a:schemeClr val="tx1">
                    <a:tint val="75000"/>
                  </a:schemeClr>
                </a:solidFill>
              </a:defRPr>
            </a:lvl4pPr>
            <a:lvl5pPr marL="1864559" indent="0" algn="ctr">
              <a:buNone/>
              <a:defRPr>
                <a:solidFill>
                  <a:schemeClr val="tx1">
                    <a:tint val="75000"/>
                  </a:schemeClr>
                </a:solidFill>
              </a:defRPr>
            </a:lvl5pPr>
            <a:lvl6pPr marL="2330699" indent="0" algn="ctr">
              <a:buNone/>
              <a:defRPr>
                <a:solidFill>
                  <a:schemeClr val="tx1">
                    <a:tint val="75000"/>
                  </a:schemeClr>
                </a:solidFill>
              </a:defRPr>
            </a:lvl6pPr>
            <a:lvl7pPr marL="2796838" indent="0" algn="ctr">
              <a:buNone/>
              <a:defRPr>
                <a:solidFill>
                  <a:schemeClr val="tx1">
                    <a:tint val="75000"/>
                  </a:schemeClr>
                </a:solidFill>
              </a:defRPr>
            </a:lvl7pPr>
            <a:lvl8pPr marL="3262978" indent="0" algn="ctr">
              <a:buNone/>
              <a:defRPr>
                <a:solidFill>
                  <a:schemeClr val="tx1">
                    <a:tint val="75000"/>
                  </a:schemeClr>
                </a:solidFill>
              </a:defRPr>
            </a:lvl8pPr>
            <a:lvl9pPr marL="3729119"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1927508" y="4243345"/>
            <a:ext cx="9052808" cy="1299911"/>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729" b="0" i="0" u="none" strike="noStrike" kern="1200" cap="none" spc="-655" normalizeH="0" baseline="0" noProof="0" dirty="0" smtClean="0">
                <a:ln w="11430"/>
                <a:solidFill>
                  <a:schemeClr val="accent3">
                    <a:lumMod val="40000"/>
                    <a:lumOff val="60000"/>
                    <a:alpha val="99000"/>
                  </a:schemeClr>
                </a:solidFill>
                <a:effectLst/>
                <a:uLnTx/>
                <a:uFillTx/>
                <a:latin typeface="Segoe UI Light" pitchFamily="34" charset="0"/>
                <a:ea typeface="+mn-ea"/>
                <a:cs typeface="+mn-cs"/>
              </a:defRPr>
            </a:lvl1pPr>
          </a:lstStyle>
          <a:p>
            <a:pPr lvl="0"/>
            <a:r>
              <a:rPr lang="en-US" dirty="0"/>
              <a:t>click to…</a:t>
            </a:r>
          </a:p>
        </p:txBody>
      </p:sp>
      <p:grpSp>
        <p:nvGrpSpPr>
          <p:cNvPr id="9" name="Group 8"/>
          <p:cNvGrpSpPr/>
          <p:nvPr userDrawn="1"/>
        </p:nvGrpSpPr>
        <p:grpSpPr>
          <a:xfrm>
            <a:off x="9063238" y="1942924"/>
            <a:ext cx="1303554" cy="3309975"/>
            <a:chOff x="7558088" y="1685925"/>
            <a:chExt cx="1322387" cy="3359150"/>
          </a:xfrm>
          <a:solidFill>
            <a:schemeClr val="bg1"/>
          </a:solidFill>
        </p:grpSpPr>
        <p:sp>
          <p:nvSpPr>
            <p:cNvPr id="12" name="Oval 6"/>
            <p:cNvSpPr>
              <a:spLocks noChangeArrowheads="1"/>
            </p:cNvSpPr>
            <p:nvPr userDrawn="1"/>
          </p:nvSpPr>
          <p:spPr bwMode="auto">
            <a:xfrm>
              <a:off x="7943850" y="1685925"/>
              <a:ext cx="547687" cy="558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42872"/>
              <a:endParaRPr lang="en-US" sz="2447">
                <a:solidFill>
                  <a:srgbClr val="292929"/>
                </a:solidFill>
              </a:endParaRPr>
            </a:p>
          </p:txBody>
        </p:sp>
        <p:sp>
          <p:nvSpPr>
            <p:cNvPr id="13" name="Freeform 12"/>
            <p:cNvSpPr>
              <a:spLocks/>
            </p:cNvSpPr>
            <p:nvPr userDrawn="1"/>
          </p:nvSpPr>
          <p:spPr bwMode="auto">
            <a:xfrm>
              <a:off x="7558088" y="2308225"/>
              <a:ext cx="1322387" cy="2736850"/>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42872"/>
              <a:endParaRPr lang="en-US" sz="2447">
                <a:solidFill>
                  <a:srgbClr val="292929"/>
                </a:solidFill>
              </a:endParaRPr>
            </a:p>
          </p:txBody>
        </p:sp>
      </p:grpSp>
    </p:spTree>
    <p:extLst>
      <p:ext uri="{BB962C8B-B14F-4D97-AF65-F5344CB8AC3E}">
        <p14:creationId xmlns:p14="http://schemas.microsoft.com/office/powerpoint/2010/main" val="113686527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31798" y="3536709"/>
            <a:ext cx="10910667" cy="1406089"/>
          </a:xfrm>
        </p:spPr>
        <p:txBody>
          <a:bodyPr anchor="ctr" anchorCtr="0">
            <a:noAutofit/>
            <a:scene3d>
              <a:camera prst="orthographicFront"/>
              <a:lightRig rig="flat" dir="t"/>
            </a:scene3d>
            <a:sp3d>
              <a:contourClr>
                <a:schemeClr val="bg2"/>
              </a:contourClr>
            </a:sp3d>
          </a:bodyPr>
          <a:lstStyle>
            <a:lvl1pPr marL="0" indent="0" algn="l">
              <a:buFont typeface="Arial" pitchFamily="34" charset="0"/>
              <a:buNone/>
              <a:defRPr kumimoji="0" lang="en-US" sz="8972" b="0" i="0" u="none" strike="noStrike" kern="1200" cap="none" spc="-122" normalizeH="0" baseline="0" dirty="0" smtClean="0">
                <a:ln w="3175">
                  <a:noFill/>
                </a:ln>
                <a:solidFill>
                  <a:schemeClr val="bg1">
                    <a:alpha val="99000"/>
                  </a:schemeClr>
                </a:solidFill>
                <a:effectLst/>
                <a:uLnTx/>
                <a:uFillTx/>
                <a:latin typeface="Segoe UI Light"/>
                <a:ea typeface="+mn-ea"/>
                <a:cs typeface="Arial" charset="0"/>
              </a:defRPr>
            </a:lvl1pPr>
          </a:lstStyle>
          <a:p>
            <a:pPr lvl="0"/>
            <a:r>
              <a:rPr lang="en-US"/>
              <a:t>Click to edit Master text styles</a:t>
            </a:r>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7469" y="6328683"/>
            <a:ext cx="2555844" cy="587864"/>
          </a:xfrm>
          <a:prstGeom prst="rect">
            <a:avLst/>
          </a:prstGeom>
        </p:spPr>
      </p:pic>
    </p:spTree>
    <p:extLst>
      <p:ext uri="{BB962C8B-B14F-4D97-AF65-F5344CB8AC3E}">
        <p14:creationId xmlns:p14="http://schemas.microsoft.com/office/powerpoint/2010/main" val="125182310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randing">
    <p:spTree>
      <p:nvGrpSpPr>
        <p:cNvPr id="1" name=""/>
        <p:cNvGrpSpPr/>
        <p:nvPr/>
      </p:nvGrpSpPr>
      <p:grpSpPr>
        <a:xfrm>
          <a:off x="0" y="0"/>
          <a:ext cx="0" cy="0"/>
          <a:chOff x="0" y="0"/>
          <a:chExt cx="0" cy="0"/>
        </a:xfrm>
      </p:grpSpPr>
      <p:grpSp>
        <p:nvGrpSpPr>
          <p:cNvPr id="4" name="Group 3"/>
          <p:cNvGrpSpPr>
            <a:grpSpLocks noChangeAspect="1"/>
          </p:cNvGrpSpPr>
          <p:nvPr userDrawn="1"/>
        </p:nvGrpSpPr>
        <p:grpSpPr>
          <a:xfrm>
            <a:off x="1759097" y="3232281"/>
            <a:ext cx="2485345" cy="529971"/>
            <a:chOff x="4846638" y="3441700"/>
            <a:chExt cx="5910262" cy="1260475"/>
          </a:xfrm>
        </p:grpSpPr>
        <p:sp>
          <p:nvSpPr>
            <p:cNvPr id="5" name="Freeform 27"/>
            <p:cNvSpPr>
              <a:spLocks noEditPoints="1"/>
            </p:cNvSpPr>
            <p:nvPr/>
          </p:nvSpPr>
          <p:spPr bwMode="auto">
            <a:xfrm>
              <a:off x="6484938" y="3636963"/>
              <a:ext cx="4271962" cy="823913"/>
            </a:xfrm>
            <a:custGeom>
              <a:avLst/>
              <a:gdLst>
                <a:gd name="T0" fmla="*/ 218 w 1139"/>
                <a:gd name="T1" fmla="*/ 217 h 220"/>
                <a:gd name="T2" fmla="*/ 170 w 1139"/>
                <a:gd name="T3" fmla="*/ 15 h 220"/>
                <a:gd name="T4" fmla="*/ 0 w 1139"/>
                <a:gd name="T5" fmla="*/ 15 h 220"/>
                <a:gd name="T6" fmla="*/ 33 w 1139"/>
                <a:gd name="T7" fmla="*/ 62 h 220"/>
                <a:gd name="T8" fmla="*/ 121 w 1139"/>
                <a:gd name="T9" fmla="*/ 217 h 220"/>
                <a:gd name="T10" fmla="*/ 268 w 1139"/>
                <a:gd name="T11" fmla="*/ 11 h 220"/>
                <a:gd name="T12" fmla="*/ 254 w 1139"/>
                <a:gd name="T13" fmla="*/ 44 h 220"/>
                <a:gd name="T14" fmla="*/ 289 w 1139"/>
                <a:gd name="T15" fmla="*/ 31 h 220"/>
                <a:gd name="T16" fmla="*/ 285 w 1139"/>
                <a:gd name="T17" fmla="*/ 72 h 220"/>
                <a:gd name="T18" fmla="*/ 285 w 1139"/>
                <a:gd name="T19" fmla="*/ 217 h 220"/>
                <a:gd name="T20" fmla="*/ 345 w 1139"/>
                <a:gd name="T21" fmla="*/ 79 h 220"/>
                <a:gd name="T22" fmla="*/ 318 w 1139"/>
                <a:gd name="T23" fmla="*/ 185 h 220"/>
                <a:gd name="T24" fmla="*/ 421 w 1139"/>
                <a:gd name="T25" fmla="*/ 211 h 220"/>
                <a:gd name="T26" fmla="*/ 420 w 1139"/>
                <a:gd name="T27" fmla="*/ 180 h 220"/>
                <a:gd name="T28" fmla="*/ 356 w 1139"/>
                <a:gd name="T29" fmla="*/ 180 h 220"/>
                <a:gd name="T30" fmla="*/ 388 w 1139"/>
                <a:gd name="T31" fmla="*/ 97 h 220"/>
                <a:gd name="T32" fmla="*/ 422 w 1139"/>
                <a:gd name="T33" fmla="*/ 76 h 220"/>
                <a:gd name="T34" fmla="*/ 386 w 1139"/>
                <a:gd name="T35" fmla="*/ 69 h 220"/>
                <a:gd name="T36" fmla="*/ 447 w 1139"/>
                <a:gd name="T37" fmla="*/ 72 h 220"/>
                <a:gd name="T38" fmla="*/ 481 w 1139"/>
                <a:gd name="T39" fmla="*/ 143 h 220"/>
                <a:gd name="T40" fmla="*/ 522 w 1139"/>
                <a:gd name="T41" fmla="*/ 102 h 220"/>
                <a:gd name="T42" fmla="*/ 531 w 1139"/>
                <a:gd name="T43" fmla="*/ 72 h 220"/>
                <a:gd name="T44" fmla="*/ 517 w 1139"/>
                <a:gd name="T45" fmla="*/ 70 h 220"/>
                <a:gd name="T46" fmla="*/ 481 w 1139"/>
                <a:gd name="T47" fmla="*/ 97 h 220"/>
                <a:gd name="T48" fmla="*/ 534 w 1139"/>
                <a:gd name="T49" fmla="*/ 146 h 220"/>
                <a:gd name="T50" fmla="*/ 662 w 1139"/>
                <a:gd name="T51" fmla="*/ 199 h 220"/>
                <a:gd name="T52" fmla="*/ 610 w 1139"/>
                <a:gd name="T53" fmla="*/ 69 h 220"/>
                <a:gd name="T54" fmla="*/ 569 w 1139"/>
                <a:gd name="T55" fmla="*/ 145 h 220"/>
                <a:gd name="T56" fmla="*/ 636 w 1139"/>
                <a:gd name="T57" fmla="*/ 109 h 220"/>
                <a:gd name="T58" fmla="*/ 609 w 1139"/>
                <a:gd name="T59" fmla="*/ 192 h 220"/>
                <a:gd name="T60" fmla="*/ 698 w 1139"/>
                <a:gd name="T61" fmla="*/ 113 h 220"/>
                <a:gd name="T62" fmla="*/ 733 w 1139"/>
                <a:gd name="T63" fmla="*/ 156 h 220"/>
                <a:gd name="T64" fmla="*/ 760 w 1139"/>
                <a:gd name="T65" fmla="*/ 179 h 220"/>
                <a:gd name="T66" fmla="*/ 700 w 1139"/>
                <a:gd name="T67" fmla="*/ 180 h 220"/>
                <a:gd name="T68" fmla="*/ 699 w 1139"/>
                <a:gd name="T69" fmla="*/ 212 h 220"/>
                <a:gd name="T70" fmla="*/ 779 w 1139"/>
                <a:gd name="T71" fmla="*/ 208 h 220"/>
                <a:gd name="T72" fmla="*/ 757 w 1139"/>
                <a:gd name="T73" fmla="*/ 132 h 220"/>
                <a:gd name="T74" fmla="*/ 738 w 1139"/>
                <a:gd name="T75" fmla="*/ 100 h 220"/>
                <a:gd name="T76" fmla="*/ 785 w 1139"/>
                <a:gd name="T77" fmla="*/ 105 h 220"/>
                <a:gd name="T78" fmla="*/ 786 w 1139"/>
                <a:gd name="T79" fmla="*/ 75 h 220"/>
                <a:gd name="T80" fmla="*/ 886 w 1139"/>
                <a:gd name="T81" fmla="*/ 69 h 220"/>
                <a:gd name="T82" fmla="*/ 829 w 1139"/>
                <a:gd name="T83" fmla="*/ 200 h 220"/>
                <a:gd name="T84" fmla="*/ 958 w 1139"/>
                <a:gd name="T85" fmla="*/ 143 h 220"/>
                <a:gd name="T86" fmla="*/ 884 w 1139"/>
                <a:gd name="T87" fmla="*/ 192 h 220"/>
                <a:gd name="T88" fmla="*/ 855 w 1139"/>
                <a:gd name="T89" fmla="*/ 109 h 220"/>
                <a:gd name="T90" fmla="*/ 922 w 1139"/>
                <a:gd name="T91" fmla="*/ 144 h 220"/>
                <a:gd name="T92" fmla="*/ 1104 w 1139"/>
                <a:gd name="T93" fmla="*/ 100 h 220"/>
                <a:gd name="T94" fmla="*/ 1124 w 1139"/>
                <a:gd name="T95" fmla="*/ 192 h 220"/>
                <a:gd name="T96" fmla="*/ 1139 w 1139"/>
                <a:gd name="T97" fmla="*/ 187 h 220"/>
                <a:gd name="T98" fmla="*/ 1128 w 1139"/>
                <a:gd name="T99" fmla="*/ 219 h 220"/>
                <a:gd name="T100" fmla="*/ 1070 w 1139"/>
                <a:gd name="T101" fmla="*/ 100 h 220"/>
                <a:gd name="T102" fmla="*/ 985 w 1139"/>
                <a:gd name="T103" fmla="*/ 217 h 220"/>
                <a:gd name="T104" fmla="*/ 961 w 1139"/>
                <a:gd name="T105" fmla="*/ 72 h 220"/>
                <a:gd name="T106" fmla="*/ 991 w 1139"/>
                <a:gd name="T107" fmla="*/ 25 h 220"/>
                <a:gd name="T108" fmla="*/ 1056 w 1139"/>
                <a:gd name="T109" fmla="*/ 3 h 220"/>
                <a:gd name="T110" fmla="*/ 1056 w 1139"/>
                <a:gd name="T111" fmla="*/ 32 h 220"/>
                <a:gd name="T112" fmla="*/ 1019 w 1139"/>
                <a:gd name="T113" fmla="*/ 54 h 220"/>
                <a:gd name="T114" fmla="*/ 1070 w 1139"/>
                <a:gd name="T115" fmla="*/ 40 h 220"/>
                <a:gd name="T116" fmla="*/ 1104 w 1139"/>
                <a:gd name="T117" fmla="*/ 29 h 220"/>
                <a:gd name="T118" fmla="*/ 1139 w 1139"/>
                <a:gd name="T119"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9" h="220">
                  <a:moveTo>
                    <a:pt x="184" y="62"/>
                  </a:moveTo>
                  <a:cubicBezTo>
                    <a:pt x="184" y="217"/>
                    <a:pt x="184" y="217"/>
                    <a:pt x="184" y="217"/>
                  </a:cubicBezTo>
                  <a:cubicBezTo>
                    <a:pt x="218" y="217"/>
                    <a:pt x="218" y="217"/>
                    <a:pt x="218" y="217"/>
                  </a:cubicBezTo>
                  <a:cubicBezTo>
                    <a:pt x="218" y="15"/>
                    <a:pt x="218" y="15"/>
                    <a:pt x="218" y="15"/>
                  </a:cubicBezTo>
                  <a:cubicBezTo>
                    <a:pt x="218" y="15"/>
                    <a:pt x="218" y="15"/>
                    <a:pt x="218" y="15"/>
                  </a:cubicBezTo>
                  <a:cubicBezTo>
                    <a:pt x="170" y="15"/>
                    <a:pt x="170" y="15"/>
                    <a:pt x="170" y="15"/>
                  </a:cubicBezTo>
                  <a:cubicBezTo>
                    <a:pt x="109" y="165"/>
                    <a:pt x="109" y="165"/>
                    <a:pt x="109" y="165"/>
                  </a:cubicBezTo>
                  <a:cubicBezTo>
                    <a:pt x="50" y="15"/>
                    <a:pt x="50" y="15"/>
                    <a:pt x="50" y="15"/>
                  </a:cubicBezTo>
                  <a:cubicBezTo>
                    <a:pt x="0" y="15"/>
                    <a:pt x="0" y="15"/>
                    <a:pt x="0" y="15"/>
                  </a:cubicBezTo>
                  <a:cubicBezTo>
                    <a:pt x="0" y="217"/>
                    <a:pt x="0" y="217"/>
                    <a:pt x="0" y="217"/>
                  </a:cubicBezTo>
                  <a:cubicBezTo>
                    <a:pt x="33" y="217"/>
                    <a:pt x="33" y="217"/>
                    <a:pt x="33" y="217"/>
                  </a:cubicBezTo>
                  <a:cubicBezTo>
                    <a:pt x="33" y="62"/>
                    <a:pt x="33" y="62"/>
                    <a:pt x="33" y="62"/>
                  </a:cubicBezTo>
                  <a:cubicBezTo>
                    <a:pt x="34" y="62"/>
                    <a:pt x="34" y="62"/>
                    <a:pt x="34" y="62"/>
                  </a:cubicBezTo>
                  <a:cubicBezTo>
                    <a:pt x="96" y="217"/>
                    <a:pt x="96" y="217"/>
                    <a:pt x="96" y="217"/>
                  </a:cubicBezTo>
                  <a:cubicBezTo>
                    <a:pt x="121" y="217"/>
                    <a:pt x="121" y="217"/>
                    <a:pt x="121" y="217"/>
                  </a:cubicBezTo>
                  <a:cubicBezTo>
                    <a:pt x="183" y="62"/>
                    <a:pt x="183" y="62"/>
                    <a:pt x="183" y="62"/>
                  </a:cubicBezTo>
                  <a:lnTo>
                    <a:pt x="184" y="62"/>
                  </a:lnTo>
                  <a:close/>
                  <a:moveTo>
                    <a:pt x="268" y="11"/>
                  </a:moveTo>
                  <a:cubicBezTo>
                    <a:pt x="263" y="11"/>
                    <a:pt x="258" y="13"/>
                    <a:pt x="254" y="16"/>
                  </a:cubicBezTo>
                  <a:cubicBezTo>
                    <a:pt x="250" y="20"/>
                    <a:pt x="248" y="25"/>
                    <a:pt x="248" y="31"/>
                  </a:cubicBezTo>
                  <a:cubicBezTo>
                    <a:pt x="248" y="36"/>
                    <a:pt x="250" y="41"/>
                    <a:pt x="254" y="44"/>
                  </a:cubicBezTo>
                  <a:cubicBezTo>
                    <a:pt x="258" y="48"/>
                    <a:pt x="263" y="50"/>
                    <a:pt x="268" y="50"/>
                  </a:cubicBezTo>
                  <a:cubicBezTo>
                    <a:pt x="274" y="50"/>
                    <a:pt x="279" y="48"/>
                    <a:pt x="283" y="44"/>
                  </a:cubicBezTo>
                  <a:cubicBezTo>
                    <a:pt x="287" y="41"/>
                    <a:pt x="289" y="36"/>
                    <a:pt x="289" y="31"/>
                  </a:cubicBezTo>
                  <a:cubicBezTo>
                    <a:pt x="289" y="25"/>
                    <a:pt x="287" y="20"/>
                    <a:pt x="283" y="17"/>
                  </a:cubicBezTo>
                  <a:cubicBezTo>
                    <a:pt x="279" y="13"/>
                    <a:pt x="274" y="11"/>
                    <a:pt x="268" y="11"/>
                  </a:cubicBezTo>
                  <a:close/>
                  <a:moveTo>
                    <a:pt x="285" y="72"/>
                  </a:moveTo>
                  <a:cubicBezTo>
                    <a:pt x="251" y="72"/>
                    <a:pt x="251" y="72"/>
                    <a:pt x="251" y="72"/>
                  </a:cubicBezTo>
                  <a:cubicBezTo>
                    <a:pt x="251" y="217"/>
                    <a:pt x="251" y="217"/>
                    <a:pt x="251" y="217"/>
                  </a:cubicBezTo>
                  <a:cubicBezTo>
                    <a:pt x="285" y="217"/>
                    <a:pt x="285" y="217"/>
                    <a:pt x="285" y="217"/>
                  </a:cubicBezTo>
                  <a:cubicBezTo>
                    <a:pt x="285" y="72"/>
                    <a:pt x="285" y="72"/>
                    <a:pt x="285" y="72"/>
                  </a:cubicBezTo>
                  <a:close/>
                  <a:moveTo>
                    <a:pt x="386" y="69"/>
                  </a:move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6"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ubicBezTo>
                    <a:pt x="399" y="69"/>
                    <a:pt x="393" y="69"/>
                    <a:pt x="386" y="69"/>
                  </a:cubicBezTo>
                  <a:close/>
                  <a:moveTo>
                    <a:pt x="481" y="97"/>
                  </a:move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ubicBezTo>
                    <a:pt x="517" y="70"/>
                    <a:pt x="517" y="70"/>
                    <a:pt x="517" y="70"/>
                  </a:cubicBezTo>
                  <a:cubicBezTo>
                    <a:pt x="509" y="70"/>
                    <a:pt x="501" y="72"/>
                    <a:pt x="495" y="78"/>
                  </a:cubicBezTo>
                  <a:cubicBezTo>
                    <a:pt x="489" y="83"/>
                    <a:pt x="485" y="89"/>
                    <a:pt x="482" y="97"/>
                  </a:cubicBezTo>
                  <a:lnTo>
                    <a:pt x="481" y="97"/>
                  </a:lnTo>
                  <a:close/>
                  <a:moveTo>
                    <a:pt x="610" y="69"/>
                  </a:moveTo>
                  <a:cubicBezTo>
                    <a:pt x="586" y="69"/>
                    <a:pt x="567" y="76"/>
                    <a:pt x="554" y="89"/>
                  </a:cubicBezTo>
                  <a:cubicBezTo>
                    <a:pt x="540" y="103"/>
                    <a:pt x="534" y="122"/>
                    <a:pt x="534" y="146"/>
                  </a:cubicBezTo>
                  <a:cubicBezTo>
                    <a:pt x="534" y="169"/>
                    <a:pt x="540" y="187"/>
                    <a:pt x="553" y="200"/>
                  </a:cubicBezTo>
                  <a:cubicBezTo>
                    <a:pt x="567" y="213"/>
                    <a:pt x="584" y="220"/>
                    <a:pt x="607" y="220"/>
                  </a:cubicBezTo>
                  <a:cubicBezTo>
                    <a:pt x="630" y="220"/>
                    <a:pt x="648" y="213"/>
                    <a:pt x="662" y="199"/>
                  </a:cubicBezTo>
                  <a:cubicBezTo>
                    <a:pt x="675" y="185"/>
                    <a:pt x="682" y="166"/>
                    <a:pt x="682" y="143"/>
                  </a:cubicBezTo>
                  <a:cubicBezTo>
                    <a:pt x="682" y="120"/>
                    <a:pt x="676" y="102"/>
                    <a:pt x="663" y="89"/>
                  </a:cubicBezTo>
                  <a:cubicBezTo>
                    <a:pt x="650" y="75"/>
                    <a:pt x="632" y="69"/>
                    <a:pt x="610" y="69"/>
                  </a:cubicBezTo>
                  <a:close/>
                  <a:moveTo>
                    <a:pt x="609" y="192"/>
                  </a:moveTo>
                  <a:cubicBezTo>
                    <a:pt x="596" y="192"/>
                    <a:pt x="586" y="188"/>
                    <a:pt x="579" y="180"/>
                  </a:cubicBezTo>
                  <a:cubicBezTo>
                    <a:pt x="572" y="172"/>
                    <a:pt x="569" y="160"/>
                    <a:pt x="569" y="145"/>
                  </a:cubicBezTo>
                  <a:cubicBezTo>
                    <a:pt x="569" y="130"/>
                    <a:pt x="572" y="118"/>
                    <a:pt x="579" y="109"/>
                  </a:cubicBezTo>
                  <a:cubicBezTo>
                    <a:pt x="586" y="101"/>
                    <a:pt x="596" y="97"/>
                    <a:pt x="608" y="97"/>
                  </a:cubicBezTo>
                  <a:cubicBezTo>
                    <a:pt x="620" y="97"/>
                    <a:pt x="630" y="101"/>
                    <a:pt x="636" y="109"/>
                  </a:cubicBezTo>
                  <a:cubicBezTo>
                    <a:pt x="643" y="117"/>
                    <a:pt x="647" y="129"/>
                    <a:pt x="647" y="144"/>
                  </a:cubicBezTo>
                  <a:cubicBezTo>
                    <a:pt x="647" y="160"/>
                    <a:pt x="644" y="172"/>
                    <a:pt x="637" y="180"/>
                  </a:cubicBezTo>
                  <a:cubicBezTo>
                    <a:pt x="631" y="188"/>
                    <a:pt x="621" y="192"/>
                    <a:pt x="609" y="192"/>
                  </a:cubicBezTo>
                  <a:close/>
                  <a:moveTo>
                    <a:pt x="754" y="69"/>
                  </a:moveTo>
                  <a:cubicBezTo>
                    <a:pt x="737" y="69"/>
                    <a:pt x="724" y="73"/>
                    <a:pt x="714" y="81"/>
                  </a:cubicBezTo>
                  <a:cubicBezTo>
                    <a:pt x="703" y="89"/>
                    <a:pt x="698" y="100"/>
                    <a:pt x="698" y="113"/>
                  </a:cubicBezTo>
                  <a:cubicBezTo>
                    <a:pt x="698" y="120"/>
                    <a:pt x="699" y="126"/>
                    <a:pt x="702" y="131"/>
                  </a:cubicBezTo>
                  <a:cubicBezTo>
                    <a:pt x="704" y="136"/>
                    <a:pt x="707" y="141"/>
                    <a:pt x="712" y="144"/>
                  </a:cubicBezTo>
                  <a:cubicBezTo>
                    <a:pt x="716" y="148"/>
                    <a:pt x="723" y="152"/>
                    <a:pt x="733" y="156"/>
                  </a:cubicBezTo>
                  <a:cubicBezTo>
                    <a:pt x="741"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4" y="215"/>
                    <a:pt x="710" y="216"/>
                    <a:pt x="717" y="218"/>
                  </a:cubicBezTo>
                  <a:cubicBezTo>
                    <a:pt x="724" y="219"/>
                    <a:pt x="731" y="220"/>
                    <a:pt x="736" y="220"/>
                  </a:cubicBezTo>
                  <a:cubicBezTo>
                    <a:pt x="754" y="220"/>
                    <a:pt x="768" y="216"/>
                    <a:pt x="779" y="208"/>
                  </a:cubicBezTo>
                  <a:cubicBezTo>
                    <a:pt x="789" y="200"/>
                    <a:pt x="794" y="188"/>
                    <a:pt x="794" y="175"/>
                  </a:cubicBezTo>
                  <a:cubicBezTo>
                    <a:pt x="794" y="165"/>
                    <a:pt x="791" y="157"/>
                    <a:pt x="786" y="150"/>
                  </a:cubicBezTo>
                  <a:cubicBezTo>
                    <a:pt x="780" y="143"/>
                    <a:pt x="771" y="137"/>
                    <a:pt x="757" y="132"/>
                  </a:cubicBezTo>
                  <a:cubicBezTo>
                    <a:pt x="746" y="128"/>
                    <a:pt x="740" y="124"/>
                    <a:pt x="737" y="121"/>
                  </a:cubicBezTo>
                  <a:cubicBezTo>
                    <a:pt x="734" y="119"/>
                    <a:pt x="733" y="115"/>
                    <a:pt x="733" y="110"/>
                  </a:cubicBezTo>
                  <a:cubicBezTo>
                    <a:pt x="733" y="106"/>
                    <a:pt x="734" y="103"/>
                    <a:pt x="738" y="100"/>
                  </a:cubicBezTo>
                  <a:cubicBezTo>
                    <a:pt x="741" y="97"/>
                    <a:pt x="746" y="96"/>
                    <a:pt x="752" y="96"/>
                  </a:cubicBezTo>
                  <a:cubicBezTo>
                    <a:pt x="758" y="96"/>
                    <a:pt x="764" y="97"/>
                    <a:pt x="770" y="98"/>
                  </a:cubicBezTo>
                  <a:cubicBezTo>
                    <a:pt x="776" y="100"/>
                    <a:pt x="781" y="103"/>
                    <a:pt x="785" y="105"/>
                  </a:cubicBezTo>
                  <a:cubicBezTo>
                    <a:pt x="787" y="106"/>
                    <a:pt x="787" y="106"/>
                    <a:pt x="787" y="106"/>
                  </a:cubicBezTo>
                  <a:cubicBezTo>
                    <a:pt x="787" y="75"/>
                    <a:pt x="787" y="75"/>
                    <a:pt x="787" y="75"/>
                  </a:cubicBezTo>
                  <a:cubicBezTo>
                    <a:pt x="786" y="75"/>
                    <a:pt x="786" y="75"/>
                    <a:pt x="786" y="75"/>
                  </a:cubicBezTo>
                  <a:cubicBezTo>
                    <a:pt x="782" y="73"/>
                    <a:pt x="777" y="72"/>
                    <a:pt x="771" y="71"/>
                  </a:cubicBezTo>
                  <a:cubicBezTo>
                    <a:pt x="764" y="69"/>
                    <a:pt x="759" y="69"/>
                    <a:pt x="754" y="69"/>
                  </a:cubicBezTo>
                  <a:close/>
                  <a:moveTo>
                    <a:pt x="886" y="69"/>
                  </a:moveTo>
                  <a:cubicBezTo>
                    <a:pt x="862" y="69"/>
                    <a:pt x="843" y="76"/>
                    <a:pt x="829" y="89"/>
                  </a:cubicBezTo>
                  <a:cubicBezTo>
                    <a:pt x="816" y="103"/>
                    <a:pt x="809" y="122"/>
                    <a:pt x="809" y="146"/>
                  </a:cubicBezTo>
                  <a:cubicBezTo>
                    <a:pt x="809" y="169"/>
                    <a:pt x="816" y="187"/>
                    <a:pt x="829" y="200"/>
                  </a:cubicBezTo>
                  <a:cubicBezTo>
                    <a:pt x="842" y="213"/>
                    <a:pt x="860" y="220"/>
                    <a:pt x="882" y="220"/>
                  </a:cubicBezTo>
                  <a:cubicBezTo>
                    <a:pt x="905" y="220"/>
                    <a:pt x="924" y="213"/>
                    <a:pt x="937" y="199"/>
                  </a:cubicBezTo>
                  <a:cubicBezTo>
                    <a:pt x="951" y="185"/>
                    <a:pt x="958" y="166"/>
                    <a:pt x="958" y="143"/>
                  </a:cubicBezTo>
                  <a:cubicBezTo>
                    <a:pt x="958" y="120"/>
                    <a:pt x="951" y="102"/>
                    <a:pt x="938" y="89"/>
                  </a:cubicBezTo>
                  <a:cubicBezTo>
                    <a:pt x="926" y="75"/>
                    <a:pt x="908" y="69"/>
                    <a:pt x="886" y="69"/>
                  </a:cubicBezTo>
                  <a:close/>
                  <a:moveTo>
                    <a:pt x="884" y="192"/>
                  </a:moveTo>
                  <a:cubicBezTo>
                    <a:pt x="872" y="192"/>
                    <a:pt x="862" y="188"/>
                    <a:pt x="855" y="180"/>
                  </a:cubicBezTo>
                  <a:cubicBezTo>
                    <a:pt x="848" y="172"/>
                    <a:pt x="844" y="160"/>
                    <a:pt x="844" y="145"/>
                  </a:cubicBezTo>
                  <a:cubicBezTo>
                    <a:pt x="844" y="130"/>
                    <a:pt x="848" y="118"/>
                    <a:pt x="855" y="109"/>
                  </a:cubicBezTo>
                  <a:cubicBezTo>
                    <a:pt x="862" y="101"/>
                    <a:pt x="871" y="97"/>
                    <a:pt x="884" y="97"/>
                  </a:cubicBezTo>
                  <a:cubicBezTo>
                    <a:pt x="896" y="97"/>
                    <a:pt x="905" y="101"/>
                    <a:pt x="912" y="109"/>
                  </a:cubicBezTo>
                  <a:cubicBezTo>
                    <a:pt x="919" y="117"/>
                    <a:pt x="922" y="129"/>
                    <a:pt x="922" y="144"/>
                  </a:cubicBezTo>
                  <a:cubicBezTo>
                    <a:pt x="922" y="160"/>
                    <a:pt x="919" y="172"/>
                    <a:pt x="913" y="180"/>
                  </a:cubicBezTo>
                  <a:cubicBezTo>
                    <a:pt x="906" y="188"/>
                    <a:pt x="897" y="192"/>
                    <a:pt x="884" y="192"/>
                  </a:cubicBezTo>
                  <a:close/>
                  <a:moveTo>
                    <a:pt x="1104" y="100"/>
                  </a:moveTo>
                  <a:cubicBezTo>
                    <a:pt x="1104" y="168"/>
                    <a:pt x="1104" y="168"/>
                    <a:pt x="1104" y="168"/>
                  </a:cubicBezTo>
                  <a:cubicBezTo>
                    <a:pt x="1104" y="177"/>
                    <a:pt x="1106" y="183"/>
                    <a:pt x="1109" y="187"/>
                  </a:cubicBezTo>
                  <a:cubicBezTo>
                    <a:pt x="1112" y="190"/>
                    <a:pt x="1117" y="192"/>
                    <a:pt x="1124" y="192"/>
                  </a:cubicBezTo>
                  <a:cubicBezTo>
                    <a:pt x="1125" y="192"/>
                    <a:pt x="1128" y="192"/>
                    <a:pt x="1130" y="191"/>
                  </a:cubicBezTo>
                  <a:cubicBezTo>
                    <a:pt x="1133" y="190"/>
                    <a:pt x="1135" y="189"/>
                    <a:pt x="1137" y="188"/>
                  </a:cubicBezTo>
                  <a:cubicBezTo>
                    <a:pt x="1139" y="187"/>
                    <a:pt x="1139" y="187"/>
                    <a:pt x="1139" y="187"/>
                  </a:cubicBezTo>
                  <a:cubicBezTo>
                    <a:pt x="1139" y="215"/>
                    <a:pt x="1139" y="215"/>
                    <a:pt x="1139" y="215"/>
                  </a:cubicBezTo>
                  <a:cubicBezTo>
                    <a:pt x="1138" y="215"/>
                    <a:pt x="1138" y="215"/>
                    <a:pt x="1138" y="215"/>
                  </a:cubicBezTo>
                  <a:cubicBezTo>
                    <a:pt x="1136" y="216"/>
                    <a:pt x="1133" y="217"/>
                    <a:pt x="1128" y="219"/>
                  </a:cubicBezTo>
                  <a:cubicBezTo>
                    <a:pt x="1123" y="220"/>
                    <a:pt x="1118" y="220"/>
                    <a:pt x="1113" y="220"/>
                  </a:cubicBezTo>
                  <a:cubicBezTo>
                    <a:pt x="1085" y="220"/>
                    <a:pt x="1070" y="205"/>
                    <a:pt x="1070" y="174"/>
                  </a:cubicBezTo>
                  <a:cubicBezTo>
                    <a:pt x="1070" y="100"/>
                    <a:pt x="1070" y="100"/>
                    <a:pt x="1070" y="100"/>
                  </a:cubicBezTo>
                  <a:cubicBezTo>
                    <a:pt x="1019" y="100"/>
                    <a:pt x="1019" y="100"/>
                    <a:pt x="1019" y="100"/>
                  </a:cubicBezTo>
                  <a:cubicBezTo>
                    <a:pt x="1019" y="217"/>
                    <a:pt x="1019" y="217"/>
                    <a:pt x="1019" y="217"/>
                  </a:cubicBezTo>
                  <a:cubicBezTo>
                    <a:pt x="985" y="217"/>
                    <a:pt x="985" y="217"/>
                    <a:pt x="985" y="217"/>
                  </a:cubicBezTo>
                  <a:cubicBezTo>
                    <a:pt x="985" y="100"/>
                    <a:pt x="985" y="100"/>
                    <a:pt x="985" y="100"/>
                  </a:cubicBezTo>
                  <a:cubicBezTo>
                    <a:pt x="961" y="100"/>
                    <a:pt x="961" y="100"/>
                    <a:pt x="961" y="100"/>
                  </a:cubicBezTo>
                  <a:cubicBezTo>
                    <a:pt x="961" y="72"/>
                    <a:pt x="961" y="72"/>
                    <a:pt x="961" y="72"/>
                  </a:cubicBezTo>
                  <a:cubicBezTo>
                    <a:pt x="985" y="72"/>
                    <a:pt x="985" y="72"/>
                    <a:pt x="985" y="72"/>
                  </a:cubicBezTo>
                  <a:cubicBezTo>
                    <a:pt x="985" y="52"/>
                    <a:pt x="985" y="52"/>
                    <a:pt x="985" y="52"/>
                  </a:cubicBezTo>
                  <a:cubicBezTo>
                    <a:pt x="985" y="42"/>
                    <a:pt x="987" y="33"/>
                    <a:pt x="991" y="25"/>
                  </a:cubicBezTo>
                  <a:cubicBezTo>
                    <a:pt x="996" y="17"/>
                    <a:pt x="1002" y="11"/>
                    <a:pt x="1010" y="7"/>
                  </a:cubicBezTo>
                  <a:cubicBezTo>
                    <a:pt x="1018" y="3"/>
                    <a:pt x="1027" y="0"/>
                    <a:pt x="1037" y="0"/>
                  </a:cubicBezTo>
                  <a:cubicBezTo>
                    <a:pt x="1045" y="0"/>
                    <a:pt x="1052" y="1"/>
                    <a:pt x="1056" y="3"/>
                  </a:cubicBezTo>
                  <a:cubicBezTo>
                    <a:pt x="1057" y="3"/>
                    <a:pt x="1057" y="3"/>
                    <a:pt x="1057" y="3"/>
                  </a:cubicBezTo>
                  <a:cubicBezTo>
                    <a:pt x="1057" y="32"/>
                    <a:pt x="1057" y="32"/>
                    <a:pt x="1057" y="32"/>
                  </a:cubicBezTo>
                  <a:cubicBezTo>
                    <a:pt x="1056" y="32"/>
                    <a:pt x="1056" y="32"/>
                    <a:pt x="1056" y="32"/>
                  </a:cubicBezTo>
                  <a:cubicBezTo>
                    <a:pt x="1051" y="29"/>
                    <a:pt x="1045" y="28"/>
                    <a:pt x="1041" y="28"/>
                  </a:cubicBezTo>
                  <a:cubicBezTo>
                    <a:pt x="1034" y="28"/>
                    <a:pt x="1029" y="31"/>
                    <a:pt x="1025" y="35"/>
                  </a:cubicBezTo>
                  <a:cubicBezTo>
                    <a:pt x="1021" y="39"/>
                    <a:pt x="1019" y="46"/>
                    <a:pt x="1019" y="54"/>
                  </a:cubicBezTo>
                  <a:cubicBezTo>
                    <a:pt x="1019" y="72"/>
                    <a:pt x="1019" y="72"/>
                    <a:pt x="1019" y="72"/>
                  </a:cubicBezTo>
                  <a:cubicBezTo>
                    <a:pt x="1070" y="72"/>
                    <a:pt x="1070" y="72"/>
                    <a:pt x="1070" y="72"/>
                  </a:cubicBezTo>
                  <a:cubicBezTo>
                    <a:pt x="1070" y="40"/>
                    <a:pt x="1070" y="40"/>
                    <a:pt x="1070" y="40"/>
                  </a:cubicBezTo>
                  <a:cubicBezTo>
                    <a:pt x="1071" y="39"/>
                    <a:pt x="1071" y="39"/>
                    <a:pt x="1071" y="39"/>
                  </a:cubicBezTo>
                  <a:cubicBezTo>
                    <a:pt x="1103" y="30"/>
                    <a:pt x="1103" y="30"/>
                    <a:pt x="1103" y="30"/>
                  </a:cubicBezTo>
                  <a:cubicBezTo>
                    <a:pt x="1104" y="29"/>
                    <a:pt x="1104" y="29"/>
                    <a:pt x="1104" y="29"/>
                  </a:cubicBezTo>
                  <a:cubicBezTo>
                    <a:pt x="1104" y="72"/>
                    <a:pt x="1104" y="72"/>
                    <a:pt x="1104" y="72"/>
                  </a:cubicBezTo>
                  <a:cubicBezTo>
                    <a:pt x="1139" y="72"/>
                    <a:pt x="1139" y="72"/>
                    <a:pt x="1139" y="72"/>
                  </a:cubicBezTo>
                  <a:cubicBezTo>
                    <a:pt x="1139" y="100"/>
                    <a:pt x="1139" y="100"/>
                    <a:pt x="1139" y="100"/>
                  </a:cubicBezTo>
                  <a:lnTo>
                    <a:pt x="1104" y="10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55" tIns="44828" rIns="89655" bIns="44828" numCol="1" anchor="t" anchorCtr="0" compatLnSpc="1">
              <a:prstTxWarp prst="textNoShape">
                <a:avLst/>
              </a:prstTxWarp>
            </a:bodyPr>
            <a:lstStyle/>
            <a:p>
              <a:pPr defTabSz="932597"/>
              <a:endParaRPr lang="en-US" sz="2399" dirty="0">
                <a:solidFill>
                  <a:srgbClr val="292929"/>
                </a:solidFill>
              </a:endParaRPr>
            </a:p>
          </p:txBody>
        </p:sp>
        <p:sp>
          <p:nvSpPr>
            <p:cNvPr id="6" name="Rectangle 28"/>
            <p:cNvSpPr>
              <a:spLocks noChangeArrowheads="1"/>
            </p:cNvSpPr>
            <p:nvPr/>
          </p:nvSpPr>
          <p:spPr bwMode="auto">
            <a:xfrm>
              <a:off x="4846638" y="3441700"/>
              <a:ext cx="600075" cy="600075"/>
            </a:xfrm>
            <a:prstGeom prst="rect">
              <a:avLst/>
            </a:prstGeom>
            <a:solidFill>
              <a:srgbClr val="F250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55" tIns="44828" rIns="89655" bIns="44828" numCol="1" anchor="t" anchorCtr="0" compatLnSpc="1">
              <a:prstTxWarp prst="textNoShape">
                <a:avLst/>
              </a:prstTxWarp>
            </a:bodyPr>
            <a:lstStyle/>
            <a:p>
              <a:pPr defTabSz="932597"/>
              <a:endParaRPr lang="en-US" sz="2399" dirty="0">
                <a:solidFill>
                  <a:srgbClr val="292929"/>
                </a:solidFill>
              </a:endParaRPr>
            </a:p>
          </p:txBody>
        </p:sp>
        <p:sp>
          <p:nvSpPr>
            <p:cNvPr id="7" name="Rectangle 29"/>
            <p:cNvSpPr>
              <a:spLocks noChangeArrowheads="1"/>
            </p:cNvSpPr>
            <p:nvPr/>
          </p:nvSpPr>
          <p:spPr bwMode="auto">
            <a:xfrm>
              <a:off x="5510213" y="3441700"/>
              <a:ext cx="596900" cy="600075"/>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55" tIns="44828" rIns="89655" bIns="44828" numCol="1" anchor="t" anchorCtr="0" compatLnSpc="1">
              <a:prstTxWarp prst="textNoShape">
                <a:avLst/>
              </a:prstTxWarp>
            </a:bodyPr>
            <a:lstStyle/>
            <a:p>
              <a:pPr defTabSz="932597"/>
              <a:endParaRPr lang="en-US" sz="2399" dirty="0">
                <a:solidFill>
                  <a:srgbClr val="292929"/>
                </a:solidFill>
              </a:endParaRPr>
            </a:p>
          </p:txBody>
        </p:sp>
        <p:sp>
          <p:nvSpPr>
            <p:cNvPr id="8" name="Rectangle 30"/>
            <p:cNvSpPr>
              <a:spLocks noChangeArrowheads="1"/>
            </p:cNvSpPr>
            <p:nvPr/>
          </p:nvSpPr>
          <p:spPr bwMode="auto">
            <a:xfrm>
              <a:off x="4846638" y="4102100"/>
              <a:ext cx="600075" cy="600075"/>
            </a:xfrm>
            <a:prstGeom prst="rect">
              <a:avLst/>
            </a:prstGeom>
            <a:solidFill>
              <a:srgbClr val="00A4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55" tIns="44828" rIns="89655" bIns="44828" numCol="1" anchor="t" anchorCtr="0" compatLnSpc="1">
              <a:prstTxWarp prst="textNoShape">
                <a:avLst/>
              </a:prstTxWarp>
            </a:bodyPr>
            <a:lstStyle/>
            <a:p>
              <a:pPr defTabSz="932597"/>
              <a:endParaRPr lang="en-US" sz="2399" dirty="0">
                <a:solidFill>
                  <a:srgbClr val="292929"/>
                </a:solidFill>
              </a:endParaRPr>
            </a:p>
          </p:txBody>
        </p:sp>
        <p:sp>
          <p:nvSpPr>
            <p:cNvPr id="9" name="Rectangle 31"/>
            <p:cNvSpPr>
              <a:spLocks noChangeArrowheads="1"/>
            </p:cNvSpPr>
            <p:nvPr/>
          </p:nvSpPr>
          <p:spPr bwMode="auto">
            <a:xfrm>
              <a:off x="5510213" y="4102100"/>
              <a:ext cx="596900" cy="6000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55" tIns="44828" rIns="89655" bIns="44828" numCol="1" anchor="t" anchorCtr="0" compatLnSpc="1">
              <a:prstTxWarp prst="textNoShape">
                <a:avLst/>
              </a:prstTxWarp>
            </a:bodyPr>
            <a:lstStyle/>
            <a:p>
              <a:pPr defTabSz="932597"/>
              <a:endParaRPr lang="en-US" sz="2399" dirty="0">
                <a:solidFill>
                  <a:srgbClr val="292929"/>
                </a:solidFill>
              </a:endParaRPr>
            </a:p>
          </p:txBody>
        </p:sp>
      </p:grpSp>
      <p:sp>
        <p:nvSpPr>
          <p:cNvPr id="10" name="Text Box 3"/>
          <p:cNvSpPr txBox="1">
            <a:spLocks noChangeArrowheads="1"/>
          </p:cNvSpPr>
          <p:nvPr userDrawn="1"/>
        </p:nvSpPr>
        <p:spPr bwMode="blackWhite">
          <a:xfrm>
            <a:off x="1557918" y="4104115"/>
            <a:ext cx="9106150" cy="743748"/>
          </a:xfrm>
          <a:prstGeom prst="rect">
            <a:avLst/>
          </a:prstGeom>
          <a:noFill/>
          <a:ln w="12700">
            <a:noFill/>
            <a:miter lim="800000"/>
            <a:headEnd type="none" w="sm" len="sm"/>
            <a:tailEnd type="none" w="sm" len="sm"/>
          </a:ln>
          <a:effectLst/>
        </p:spPr>
        <p:txBody>
          <a:bodyPr vert="horz" wrap="square" lIns="182832" tIns="146266" rIns="182832" bIns="146266" numCol="1" anchor="t" anchorCtr="0" compatLnSpc="1">
            <a:prstTxWarp prst="textNoShape">
              <a:avLst/>
            </a:prstTxWarp>
            <a:spAutoFit/>
          </a:bodyPr>
          <a:lstStyle/>
          <a:p>
            <a:pPr defTabSz="932021" eaLnBrk="0" hangingPunct="0"/>
            <a:r>
              <a:rPr lang="en-US" sz="714" dirty="0">
                <a:gradFill>
                  <a:gsLst>
                    <a:gs pos="0">
                      <a:srgbClr val="292929"/>
                    </a:gs>
                    <a:gs pos="100000">
                      <a:srgbClr val="292929"/>
                    </a:gs>
                  </a:gsLst>
                  <a:lin ang="5400000" scaled="0"/>
                </a:gradFill>
                <a:cs typeface="Segoe UI" pitchFamily="34" charset="0"/>
              </a:rPr>
              <a:t>© 201</a:t>
            </a:r>
            <a:r>
              <a:rPr lang="en-US" altLang="zh-CN" sz="714" dirty="0">
                <a:gradFill>
                  <a:gsLst>
                    <a:gs pos="0">
                      <a:srgbClr val="292929"/>
                    </a:gs>
                    <a:gs pos="100000">
                      <a:srgbClr val="292929"/>
                    </a:gs>
                  </a:gsLst>
                  <a:lin ang="5400000" scaled="0"/>
                </a:gradFill>
                <a:cs typeface="Segoe UI" pitchFamily="34" charset="0"/>
              </a:rPr>
              <a:t>6</a:t>
            </a:r>
            <a:r>
              <a:rPr lang="en-US" sz="714" dirty="0">
                <a:gradFill>
                  <a:gsLst>
                    <a:gs pos="0">
                      <a:srgbClr val="292929"/>
                    </a:gs>
                    <a:gs pos="100000">
                      <a:srgbClr val="292929"/>
                    </a:gs>
                  </a:gsLst>
                  <a:lin ang="5400000" scaled="0"/>
                </a:gradFill>
                <a:cs typeface="Segoe UI" pitchFamily="34" charset="0"/>
              </a:rPr>
              <a:t> Microsoft Corporation. All rights reserved. Microsoft, Windows, Windows Vista and other product names are or may be registered trademarks and/or trademarks in the U.S. and/or other countries.</a:t>
            </a:r>
          </a:p>
          <a:p>
            <a:pPr defTabSz="932021" eaLnBrk="0" hangingPunct="0"/>
            <a:r>
              <a:rPr lang="en-US" sz="714" dirty="0">
                <a:gradFill>
                  <a:gsLst>
                    <a:gs pos="0">
                      <a:srgbClr val="292929"/>
                    </a:gs>
                    <a:gs pos="100000">
                      <a:srgbClr val="292929"/>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4159563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29662" y="1476621"/>
            <a:ext cx="11375536" cy="2040374"/>
          </a:xfrm>
        </p:spPr>
        <p:txBody>
          <a:bodyPr/>
          <a:lstStyle>
            <a:lvl1pPr marL="469396" indent="-469396">
              <a:buClr>
                <a:srgbClr val="FFFFFF"/>
              </a:buClr>
              <a:buSzPct val="70000"/>
              <a:buFontTx/>
              <a:buBlip>
                <a:blip r:embed="rId2"/>
              </a:buBlip>
              <a:defRPr>
                <a:gradFill>
                  <a:gsLst>
                    <a:gs pos="0">
                      <a:srgbClr val="FFFFFF"/>
                    </a:gs>
                    <a:gs pos="86000">
                      <a:srgbClr val="FFFFFF"/>
                    </a:gs>
                  </a:gsLst>
                  <a:lin ang="5400000" scaled="0"/>
                </a:gradFill>
              </a:defRPr>
            </a:lvl1pPr>
            <a:lvl2pPr marL="872429" indent="-403033">
              <a:buClr>
                <a:srgbClr val="FFFFFF"/>
              </a:buClr>
              <a:buSzPct val="70000"/>
              <a:buFontTx/>
              <a:buBlip>
                <a:blip r:embed="rId2"/>
              </a:buBlip>
              <a:defRPr>
                <a:gradFill>
                  <a:gsLst>
                    <a:gs pos="0">
                      <a:srgbClr val="FFFFFF"/>
                    </a:gs>
                    <a:gs pos="86000">
                      <a:srgbClr val="FFFFFF"/>
                    </a:gs>
                  </a:gsLst>
                  <a:lin ang="5400000" scaled="0"/>
                </a:gradFill>
              </a:defRPr>
            </a:lvl2pPr>
            <a:lvl3pPr marL="1283554" indent="-411126">
              <a:buClr>
                <a:srgbClr val="FFFFFF"/>
              </a:buClr>
              <a:buSzPct val="70000"/>
              <a:buFontTx/>
              <a:buBlip>
                <a:blip r:embed="rId2"/>
              </a:buBlip>
              <a:defRPr>
                <a:gradFill>
                  <a:gsLst>
                    <a:gs pos="0">
                      <a:srgbClr val="FFFFFF"/>
                    </a:gs>
                    <a:gs pos="86000">
                      <a:srgbClr val="FFFFFF"/>
                    </a:gs>
                  </a:gsLst>
                  <a:lin ang="5400000" scaled="0"/>
                </a:gradFill>
              </a:defRPr>
            </a:lvl3pPr>
            <a:lvl4pPr marL="1636411" indent="-352856">
              <a:buClr>
                <a:srgbClr val="FFFFFF"/>
              </a:buClr>
              <a:buSzPct val="70000"/>
              <a:buFontTx/>
              <a:buBlip>
                <a:blip r:embed="rId2"/>
              </a:buBlip>
              <a:defRPr>
                <a:gradFill>
                  <a:gsLst>
                    <a:gs pos="0">
                      <a:srgbClr val="FFFFFF"/>
                    </a:gs>
                    <a:gs pos="86000">
                      <a:srgbClr val="FFFFFF"/>
                    </a:gs>
                  </a:gsLst>
                  <a:lin ang="5400000" scaled="0"/>
                </a:gradFill>
              </a:defRPr>
            </a:lvl4pPr>
            <a:lvl5pPr marL="1979556" indent="-343144">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950751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29662" y="1476621"/>
            <a:ext cx="11375536" cy="2040374"/>
          </a:xfrm>
        </p:spPr>
        <p:txBody>
          <a:bodyPr/>
          <a:lstStyle>
            <a:lvl1pPr marL="469396" indent="-469396">
              <a:buClr>
                <a:srgbClr val="FFFFFF"/>
              </a:buClr>
              <a:buSzPct val="70000"/>
              <a:buFontTx/>
              <a:buBlip>
                <a:blip r:embed="rId2"/>
              </a:buBlip>
              <a:defRPr>
                <a:gradFill>
                  <a:gsLst>
                    <a:gs pos="0">
                      <a:srgbClr val="FFFFFF"/>
                    </a:gs>
                    <a:gs pos="86000">
                      <a:srgbClr val="FFFFFF"/>
                    </a:gs>
                  </a:gsLst>
                  <a:lin ang="5400000" scaled="0"/>
                </a:gradFill>
              </a:defRPr>
            </a:lvl1pPr>
            <a:lvl2pPr marL="872429" indent="-403033">
              <a:buClr>
                <a:srgbClr val="FFFFFF"/>
              </a:buClr>
              <a:buSzPct val="70000"/>
              <a:buFontTx/>
              <a:buBlip>
                <a:blip r:embed="rId2"/>
              </a:buBlip>
              <a:defRPr>
                <a:gradFill>
                  <a:gsLst>
                    <a:gs pos="0">
                      <a:srgbClr val="FFFFFF"/>
                    </a:gs>
                    <a:gs pos="86000">
                      <a:srgbClr val="FFFFFF"/>
                    </a:gs>
                  </a:gsLst>
                  <a:lin ang="5400000" scaled="0"/>
                </a:gradFill>
              </a:defRPr>
            </a:lvl2pPr>
            <a:lvl3pPr marL="1283554" indent="-411126">
              <a:buClr>
                <a:srgbClr val="FFFFFF"/>
              </a:buClr>
              <a:buSzPct val="70000"/>
              <a:buFontTx/>
              <a:buBlip>
                <a:blip r:embed="rId2"/>
              </a:buBlip>
              <a:defRPr>
                <a:gradFill>
                  <a:gsLst>
                    <a:gs pos="0">
                      <a:srgbClr val="FFFFFF"/>
                    </a:gs>
                    <a:gs pos="86000">
                      <a:srgbClr val="FFFFFF"/>
                    </a:gs>
                  </a:gsLst>
                  <a:lin ang="5400000" scaled="0"/>
                </a:gradFill>
              </a:defRPr>
            </a:lvl3pPr>
            <a:lvl4pPr marL="1636411" indent="-352856">
              <a:buClr>
                <a:srgbClr val="FFFFFF"/>
              </a:buClr>
              <a:buSzPct val="70000"/>
              <a:buFontTx/>
              <a:buBlip>
                <a:blip r:embed="rId2"/>
              </a:buBlip>
              <a:defRPr>
                <a:gradFill>
                  <a:gsLst>
                    <a:gs pos="0">
                      <a:srgbClr val="FFFFFF"/>
                    </a:gs>
                    <a:gs pos="86000">
                      <a:srgbClr val="FFFFFF"/>
                    </a:gs>
                  </a:gsLst>
                  <a:lin ang="5400000" scaled="0"/>
                </a:gradFill>
              </a:defRPr>
            </a:lvl4pPr>
            <a:lvl5pPr marL="1979556" indent="-343144">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363080"/>
            <a:ext cx="12436476" cy="631450"/>
          </a:xfrm>
          <a:solidFill>
            <a:srgbClr val="FFFF99"/>
          </a:solidFill>
        </p:spPr>
        <p:txBody>
          <a:bodyPr wrap="square" lIns="152394" tIns="76197" rIns="152394" bIns="76197"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106319256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2" y="233154"/>
            <a:ext cx="11375536" cy="762786"/>
          </a:xfrm>
        </p:spPr>
        <p:txBody>
          <a:bodyPr/>
          <a:lstStyle>
            <a:lvl1pPr>
              <a:defRPr>
                <a:solidFill>
                  <a:schemeClr val="tx1">
                    <a:alpha val="99000"/>
                  </a:schemeClr>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529662" y="1476621"/>
            <a:ext cx="11375536" cy="2084319"/>
          </a:xfrm>
          <a:prstGeom prst="rect">
            <a:avLst/>
          </a:prstGeom>
        </p:spPr>
        <p:txBody>
          <a:bodyPr/>
          <a:lstStyle>
            <a:lvl1pPr marL="0" indent="0">
              <a:buFont typeface="Wingdings" pitchFamily="2" charset="2"/>
              <a:buNone/>
              <a:defRPr sz="4079">
                <a:solidFill>
                  <a:schemeClr val="tx1">
                    <a:alpha val="99000"/>
                  </a:schemeClr>
                </a:solidFill>
              </a:defRPr>
            </a:lvl1pPr>
            <a:lvl2pPr marL="289730" marR="0" indent="0" algn="l" defTabSz="932279" rtl="0" eaLnBrk="1" fontAlgn="auto" latinLnBrk="0" hangingPunct="1">
              <a:lnSpc>
                <a:spcPct val="90000"/>
              </a:lnSpc>
              <a:spcBef>
                <a:spcPct val="20000"/>
              </a:spcBef>
              <a:spcAft>
                <a:spcPts val="0"/>
              </a:spcAft>
              <a:buClrTx/>
              <a:buSzPct val="90000"/>
              <a:buFont typeface="Wingdings" pitchFamily="2" charset="2"/>
              <a:buNone/>
              <a:tabLst/>
              <a:defRPr lang="en-US" sz="2447" kern="1200" spc="0" baseline="0" dirty="0" smtClean="0">
                <a:solidFill>
                  <a:schemeClr val="tx1">
                    <a:alpha val="99000"/>
                  </a:schemeClr>
                </a:solidFill>
                <a:latin typeface="+mn-lt"/>
                <a:ea typeface="+mn-ea"/>
                <a:cs typeface="+mn-cs"/>
              </a:defRPr>
            </a:lvl2pPr>
            <a:lvl3pPr marL="527666" indent="0">
              <a:buFont typeface="Wingdings" pitchFamily="2" charset="2"/>
              <a:buNone/>
              <a:tabLst/>
              <a:defRPr>
                <a:solidFill>
                  <a:schemeClr val="tx1">
                    <a:alpha val="99000"/>
                  </a:schemeClr>
                </a:solidFill>
                <a:latin typeface="+mn-lt"/>
              </a:defRPr>
            </a:lvl3pPr>
            <a:lvl4pPr marL="755889" indent="0">
              <a:buFont typeface="Wingdings" pitchFamily="2" charset="2"/>
              <a:buNone/>
              <a:defRPr>
                <a:solidFill>
                  <a:schemeClr val="tx1">
                    <a:alpha val="99000"/>
                  </a:schemeClr>
                </a:solidFill>
                <a:latin typeface="+mn-lt"/>
              </a:defRPr>
            </a:lvl4pPr>
            <a:lvl5pPr marL="932317" indent="0">
              <a:buFont typeface="Wingdings" pitchFamily="2" charset="2"/>
              <a:buNone/>
              <a:tabLst/>
              <a:defRPr>
                <a:solidFill>
                  <a:schemeClr val="tx1">
                    <a:alpha val="99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732832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_Acc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79" y="2151537"/>
            <a:ext cx="10445796" cy="1017048"/>
          </a:xfrm>
        </p:spPr>
        <p:txBody>
          <a:bodyPr anchor="b" anchorCtr="0"/>
          <a:lstStyle>
            <a:lvl1pPr>
              <a:defRPr sz="7343" spc="-153" baseline="0"/>
            </a:lvl1pPr>
          </a:lstStyle>
          <a:p>
            <a:r>
              <a:rPr lang="en-US" dirty="0"/>
              <a:t>Click to edit title style</a:t>
            </a:r>
          </a:p>
        </p:txBody>
      </p:sp>
      <p:sp>
        <p:nvSpPr>
          <p:cNvPr id="5" name="Text Placeholder 4"/>
          <p:cNvSpPr>
            <a:spLocks noGrp="1"/>
          </p:cNvSpPr>
          <p:nvPr>
            <p:ph type="body" sz="quarter" idx="12" hasCustomPrompt="1"/>
          </p:nvPr>
        </p:nvSpPr>
        <p:spPr>
          <a:xfrm>
            <a:off x="998579" y="3494024"/>
            <a:ext cx="10445796" cy="508524"/>
          </a:xfrm>
        </p:spPr>
        <p:txBody>
          <a:bodyPr>
            <a:noAutofit/>
          </a:bodyPr>
          <a:lstStyle>
            <a:lvl1pPr marL="0" indent="0">
              <a:spcBef>
                <a:spcPts val="0"/>
              </a:spcBef>
              <a:buNone/>
              <a:defRPr spc="-71" baseline="0">
                <a:gradFill>
                  <a:gsLst>
                    <a:gs pos="0">
                      <a:schemeClr val="tx1"/>
                    </a:gs>
                    <a:gs pos="100000">
                      <a:schemeClr val="tx1"/>
                    </a:gs>
                  </a:gsLst>
                  <a:lin ang="5400000" scaled="0"/>
                </a:gradFill>
                <a:latin typeface="+mj-lt"/>
              </a:defRPr>
            </a:lvl1pPr>
          </a:lstStyle>
          <a:p>
            <a:pPr lvl="0"/>
            <a:r>
              <a:rPr lang="en-US" dirty="0"/>
              <a:t>Speaker Title</a:t>
            </a:r>
          </a:p>
        </p:txBody>
      </p:sp>
    </p:spTree>
    <p:extLst>
      <p:ext uri="{BB962C8B-B14F-4D97-AF65-F5344CB8AC3E}">
        <p14:creationId xmlns:p14="http://schemas.microsoft.com/office/powerpoint/2010/main" val="9037171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4R Pitch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6475" cy="4397484"/>
          </a:xfrm>
          <a:prstGeom prst="rect">
            <a:avLst/>
          </a:prstGeom>
        </p:spPr>
      </p:pic>
      <p:sp>
        <p:nvSpPr>
          <p:cNvPr id="4" name="TextBox 3"/>
          <p:cNvSpPr txBox="1"/>
          <p:nvPr userDrawn="1"/>
        </p:nvSpPr>
        <p:spPr>
          <a:xfrm>
            <a:off x="384216" y="265782"/>
            <a:ext cx="7329760" cy="1588157"/>
          </a:xfrm>
          <a:prstGeom prst="rect">
            <a:avLst/>
          </a:prstGeom>
          <a:noFill/>
        </p:spPr>
        <p:txBody>
          <a:bodyPr wrap="square" lIns="0" tIns="0" rIns="0" bIns="0" rtlCol="0">
            <a:spAutoFit/>
          </a:bodyPr>
          <a:lstStyle/>
          <a:p>
            <a:pPr defTabSz="932597"/>
            <a:r>
              <a:rPr lang="en-US" sz="4080" dirty="0">
                <a:solidFill>
                  <a:srgbClr val="FFFFFF"/>
                </a:solidFill>
                <a:latin typeface="Segoe UI Light" panose="020B0502040204020203" pitchFamily="34" charset="0"/>
              </a:rPr>
              <a:t>Microsoft Azure for Research </a:t>
            </a:r>
          </a:p>
          <a:p>
            <a:pPr defTabSz="932597"/>
            <a:r>
              <a:rPr lang="en-US" sz="2448" dirty="0">
                <a:solidFill>
                  <a:srgbClr val="FFFFFF"/>
                </a:solidFill>
              </a:rPr>
              <a:t>Accelerate the Speed of Scientific Discovery </a:t>
            </a:r>
          </a:p>
          <a:p>
            <a:pPr defTabSz="932597">
              <a:lnSpc>
                <a:spcPct val="90000"/>
              </a:lnSpc>
              <a:spcBef>
                <a:spcPct val="20000"/>
              </a:spcBef>
              <a:buClr>
                <a:srgbClr val="4E90CD"/>
              </a:buClr>
              <a:buSzPct val="120000"/>
            </a:pPr>
            <a:endParaRPr lang="en-US" sz="3264" dirty="0" err="1">
              <a:solidFill>
                <a:srgbClr val="FFFFFF"/>
              </a:solidFill>
              <a:latin typeface="Segoe UI Light" pitchFamily="34" charset="0"/>
            </a:endParaRPr>
          </a:p>
        </p:txBody>
      </p:sp>
      <p:sp>
        <p:nvSpPr>
          <p:cNvPr id="5" name="Rectangle 4"/>
          <p:cNvSpPr/>
          <p:nvPr userDrawn="1"/>
        </p:nvSpPr>
        <p:spPr>
          <a:xfrm>
            <a:off x="285521" y="1484936"/>
            <a:ext cx="5916588" cy="947989"/>
          </a:xfrm>
          <a:prstGeom prst="rect">
            <a:avLst/>
          </a:prstGeom>
        </p:spPr>
        <p:txBody>
          <a:bodyPr wrap="square">
            <a:spAutoFit/>
          </a:bodyPr>
          <a:lstStyle/>
          <a:p>
            <a:pPr defTabSz="932597"/>
            <a:r>
              <a:rPr lang="en-US" altLang="zh-CN" sz="2040" kern="1800" baseline="30000" dirty="0">
                <a:solidFill>
                  <a:srgbClr val="FFFFFF"/>
                </a:solidFill>
                <a:ea typeface="Segoe UI" panose="020B0502040204020203" pitchFamily="34" charset="0"/>
                <a:cs typeface="Segoe UI" panose="020B0502040204020203" pitchFamily="34" charset="0"/>
              </a:rPr>
              <a:t>Microsoft A</a:t>
            </a:r>
            <a:r>
              <a:rPr lang="en-US" sz="2040" kern="1800" baseline="30000" dirty="0">
                <a:solidFill>
                  <a:srgbClr val="FFFFFF"/>
                </a:solidFill>
                <a:ea typeface="Segoe UI" panose="020B0502040204020203" pitchFamily="34" charset="0"/>
                <a:cs typeface="Segoe UI" panose="020B0502040204020203" pitchFamily="34" charset="0"/>
              </a:rPr>
              <a:t>zure provides researchers with the power and scalability of cloud computing for collaboration, computation, and data-intensive processing. This open and flexible global cloud platform supports any language, tool, or framework. </a:t>
            </a:r>
            <a:r>
              <a:rPr lang="en-US" sz="1836" kern="1800" baseline="30000" dirty="0">
                <a:solidFill>
                  <a:srgbClr val="FFFFFF"/>
                </a:solidFill>
                <a:ea typeface="Segoe UI" panose="020B0502040204020203" pitchFamily="34" charset="0"/>
                <a:cs typeface="Segoe UI" panose="020B0502040204020203" pitchFamily="34" charset="0"/>
              </a:rPr>
              <a:t> </a:t>
            </a:r>
            <a:r>
              <a:rPr lang="en-US" sz="1836" kern="1600" baseline="30000" dirty="0">
                <a:solidFill>
                  <a:srgbClr val="FFFFFF"/>
                </a:solidFill>
                <a:ea typeface="Segoe UI" panose="020B0502040204020203" pitchFamily="34" charset="0"/>
                <a:cs typeface="Segoe UI" panose="020B0502040204020203" pitchFamily="34" charset="0"/>
              </a:rPr>
              <a:t> </a:t>
            </a:r>
          </a:p>
        </p:txBody>
      </p:sp>
      <p:sp>
        <p:nvSpPr>
          <p:cNvPr id="6" name="Rectangle 5"/>
          <p:cNvSpPr/>
          <p:nvPr userDrawn="1"/>
        </p:nvSpPr>
        <p:spPr>
          <a:xfrm>
            <a:off x="285521" y="4573918"/>
            <a:ext cx="5916588" cy="435672"/>
          </a:xfrm>
          <a:prstGeom prst="rect">
            <a:avLst/>
          </a:prstGeom>
        </p:spPr>
        <p:txBody>
          <a:bodyPr wrap="square">
            <a:spAutoFit/>
          </a:bodyPr>
          <a:lstStyle/>
          <a:p>
            <a:pPr defTabSz="932597"/>
            <a:r>
              <a:rPr lang="en-US" sz="3264" baseline="30000" dirty="0">
                <a:solidFill>
                  <a:srgbClr val="C60651"/>
                </a:solidFill>
                <a:latin typeface="Segoe UI Semibold" panose="020B0702040204020203" pitchFamily="34" charset="0"/>
              </a:rPr>
              <a:t>The Microsoft Azure for Research program:</a:t>
            </a:r>
            <a:endParaRPr lang="en-US" sz="3264" baseline="30000" dirty="0">
              <a:solidFill>
                <a:srgbClr val="C60651"/>
              </a:solidFill>
              <a:latin typeface="Segoe UI Light" panose="020B0502040204020203" pitchFamily="34" charset="0"/>
            </a:endParaRPr>
          </a:p>
        </p:txBody>
      </p:sp>
      <p:sp>
        <p:nvSpPr>
          <p:cNvPr id="7" name="Rectangle 6"/>
          <p:cNvSpPr/>
          <p:nvPr userDrawn="1"/>
        </p:nvSpPr>
        <p:spPr>
          <a:xfrm>
            <a:off x="335940" y="4828537"/>
            <a:ext cx="5796207" cy="1239919"/>
          </a:xfrm>
          <a:prstGeom prst="rect">
            <a:avLst/>
          </a:prstGeom>
        </p:spPr>
        <p:txBody>
          <a:bodyPr wrap="square">
            <a:spAutoFit/>
          </a:bodyPr>
          <a:lstStyle/>
          <a:p>
            <a:pPr defTabSz="932597"/>
            <a:r>
              <a:rPr lang="en-US" sz="2040" b="1" baseline="30000" dirty="0">
                <a:solidFill>
                  <a:srgbClr val="C60651"/>
                </a:solidFill>
              </a:rPr>
              <a:t>·</a:t>
            </a:r>
            <a:r>
              <a:rPr lang="en-US" sz="2040" baseline="30000" dirty="0">
                <a:solidFill>
                  <a:srgbClr val="C60651"/>
                </a:solidFill>
                <a:latin typeface="Segoe UI Light" panose="020B0502040204020203" pitchFamily="34" charset="0"/>
              </a:rPr>
              <a:t>  </a:t>
            </a:r>
            <a:r>
              <a:rPr lang="en-US" sz="2040" baseline="30000" dirty="0">
                <a:solidFill>
                  <a:srgbClr val="717073"/>
                </a:solidFill>
              </a:rPr>
              <a:t>Free access to Microsoft Azure cloud computing and storage  </a:t>
            </a:r>
            <a:r>
              <a:rPr lang="en-US" sz="2040" dirty="0">
                <a:solidFill>
                  <a:srgbClr val="717073"/>
                </a:solidFill>
              </a:rPr>
              <a:t>    </a:t>
            </a:r>
          </a:p>
          <a:p>
            <a:pPr defTabSz="932597">
              <a:spcAft>
                <a:spcPts val="612"/>
              </a:spcAft>
            </a:pPr>
            <a:r>
              <a:rPr lang="en-US" sz="2040" baseline="30000" dirty="0">
                <a:solidFill>
                  <a:srgbClr val="717073"/>
                </a:solidFill>
              </a:rPr>
              <a:t>   (submit proposals for </a:t>
            </a:r>
            <a:r>
              <a:rPr lang="en-US" altLang="zh-CN" sz="2040" baseline="30000" dirty="0">
                <a:solidFill>
                  <a:srgbClr val="717073"/>
                </a:solidFill>
              </a:rPr>
              <a:t>Microsoft </a:t>
            </a:r>
            <a:r>
              <a:rPr lang="en-US" sz="2040" baseline="30000" dirty="0">
                <a:solidFill>
                  <a:srgbClr val="717073"/>
                </a:solidFill>
              </a:rPr>
              <a:t>Azure Research Awards)</a:t>
            </a:r>
          </a:p>
          <a:p>
            <a:pPr defTabSz="932597"/>
            <a:r>
              <a:rPr lang="en-US" sz="2040" b="1" baseline="30000" dirty="0">
                <a:solidFill>
                  <a:srgbClr val="C60651"/>
                </a:solidFill>
              </a:rPr>
              <a:t>·</a:t>
            </a:r>
            <a:r>
              <a:rPr lang="en-US" sz="2040" baseline="30000" dirty="0">
                <a:solidFill>
                  <a:srgbClr val="C60651"/>
                </a:solidFill>
              </a:rPr>
              <a:t>  </a:t>
            </a:r>
            <a:r>
              <a:rPr lang="en-US" altLang="zh-CN" sz="2040" baseline="30000" dirty="0">
                <a:solidFill>
                  <a:srgbClr val="717073"/>
                </a:solidFill>
              </a:rPr>
              <a:t>Microsoft </a:t>
            </a:r>
            <a:r>
              <a:rPr lang="en-US" sz="2040" baseline="30000" dirty="0">
                <a:solidFill>
                  <a:srgbClr val="717073"/>
                </a:solidFill>
              </a:rPr>
              <a:t>Azure for Research training classes </a:t>
            </a:r>
          </a:p>
          <a:p>
            <a:pPr defTabSz="932597"/>
            <a:r>
              <a:rPr lang="en-US" sz="2040" b="1" baseline="30000" dirty="0">
                <a:solidFill>
                  <a:srgbClr val="C60651"/>
                </a:solidFill>
              </a:rPr>
              <a:t>·</a:t>
            </a:r>
            <a:r>
              <a:rPr lang="en-US" sz="2040" baseline="30000" dirty="0">
                <a:solidFill>
                  <a:srgbClr val="C60651"/>
                </a:solidFill>
              </a:rPr>
              <a:t>  </a:t>
            </a:r>
            <a:r>
              <a:rPr lang="en-US" sz="2040" baseline="30000" dirty="0">
                <a:solidFill>
                  <a:srgbClr val="717073"/>
                </a:solidFill>
              </a:rPr>
              <a:t>Support and technical resources</a:t>
            </a:r>
            <a:endParaRPr lang="en-US" sz="2040" dirty="0">
              <a:solidFill>
                <a:srgbClr val="292929"/>
              </a:solidFill>
            </a:endParaRPr>
          </a:p>
        </p:txBody>
      </p:sp>
      <p:sp>
        <p:nvSpPr>
          <p:cNvPr id="8" name="Rectangle 7"/>
          <p:cNvSpPr/>
          <p:nvPr userDrawn="1"/>
        </p:nvSpPr>
        <p:spPr>
          <a:xfrm>
            <a:off x="285521" y="6187941"/>
            <a:ext cx="11487793" cy="350330"/>
          </a:xfrm>
          <a:prstGeom prst="rect">
            <a:avLst/>
          </a:prstGeom>
        </p:spPr>
        <p:txBody>
          <a:bodyPr wrap="square">
            <a:spAutoFit/>
          </a:bodyPr>
          <a:lstStyle/>
          <a:p>
            <a:pPr defTabSz="932597"/>
            <a:r>
              <a:rPr lang="en-US" sz="2448" baseline="30000" dirty="0">
                <a:solidFill>
                  <a:srgbClr val="717073"/>
                </a:solidFill>
              </a:rPr>
              <a:t>Apply the power of cloud computing to your computational and data challenges. Experiment at </a:t>
            </a:r>
            <a:r>
              <a:rPr lang="en-US" sz="2448" baseline="30000" dirty="0">
                <a:solidFill>
                  <a:srgbClr val="5191CD"/>
                </a:solidFill>
                <a:latin typeface="Segoe UI Semibold" panose="020B0702040204020203" pitchFamily="34" charset="0"/>
              </a:rPr>
              <a:t>azure4research.com.</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6486" y="6662734"/>
            <a:ext cx="3269988" cy="331791"/>
          </a:xfrm>
          <a:prstGeom prst="rect">
            <a:avLst/>
          </a:prstGeom>
        </p:spPr>
      </p:pic>
      <p:pic>
        <p:nvPicPr>
          <p:cNvPr id="10"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08439" y="3362856"/>
            <a:ext cx="2522793" cy="580262"/>
          </a:xfrm>
          <a:prstGeom prst="rect">
            <a:avLst/>
          </a:prstGeom>
        </p:spPr>
      </p:pic>
    </p:spTree>
    <p:extLst>
      <p:ext uri="{BB962C8B-B14F-4D97-AF65-F5344CB8AC3E}">
        <p14:creationId xmlns:p14="http://schemas.microsoft.com/office/powerpoint/2010/main" val="316586352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9F2151-C845-449E-879D-9354999E4E5E}"/>
              </a:ext>
            </a:extLst>
          </p:cNvPr>
          <p:cNvSpPr>
            <a:spLocks noGrp="1"/>
          </p:cNvSpPr>
          <p:nvPr>
            <p:ph type="ctrTitle"/>
          </p:nvPr>
        </p:nvSpPr>
        <p:spPr>
          <a:xfrm>
            <a:off x="1554560" y="2732489"/>
            <a:ext cx="9327356" cy="847348"/>
          </a:xfrm>
        </p:spPr>
        <p:txBody>
          <a:bodyPr anchor="b"/>
          <a:lstStyle>
            <a:lvl1pPr algn="ctr">
              <a:defRPr sz="6118"/>
            </a:lvl1pPr>
          </a:lstStyle>
          <a:p>
            <a:r>
              <a:rPr lang="nb-NO"/>
              <a:t>Klikk for å redigere tittelstil</a:t>
            </a:r>
          </a:p>
        </p:txBody>
      </p:sp>
      <p:sp>
        <p:nvSpPr>
          <p:cNvPr id="3" name="Undertittel 2">
            <a:extLst>
              <a:ext uri="{FF2B5EF4-FFF2-40B4-BE49-F238E27FC236}">
                <a16:creationId xmlns:a16="http://schemas.microsoft.com/office/drawing/2014/main" id="{D5330948-BB93-4F27-83DC-8FB58E14D437}"/>
              </a:ext>
            </a:extLst>
          </p:cNvPr>
          <p:cNvSpPr>
            <a:spLocks noGrp="1"/>
          </p:cNvSpPr>
          <p:nvPr>
            <p:ph type="subTitle" idx="1"/>
          </p:nvPr>
        </p:nvSpPr>
        <p:spPr>
          <a:xfrm>
            <a:off x="1554560" y="3673745"/>
            <a:ext cx="9327356" cy="339067"/>
          </a:xfrm>
        </p:spPr>
        <p:txBody>
          <a:bodyPr/>
          <a:lstStyle>
            <a:lvl1pPr marL="0" indent="0" algn="ctr">
              <a:buNone/>
              <a:defRPr sz="2448"/>
            </a:lvl1pPr>
            <a:lvl2pPr marL="466182" indent="0" algn="ctr">
              <a:buNone/>
              <a:defRPr sz="2040"/>
            </a:lvl2pPr>
            <a:lvl3pPr marL="932364" indent="0" algn="ctr">
              <a:buNone/>
              <a:defRPr sz="1836"/>
            </a:lvl3pPr>
            <a:lvl4pPr marL="1398545" indent="0" algn="ctr">
              <a:buNone/>
              <a:defRPr sz="1632"/>
            </a:lvl4pPr>
            <a:lvl5pPr marL="1864727" indent="0" algn="ctr">
              <a:buNone/>
              <a:defRPr sz="1632"/>
            </a:lvl5pPr>
            <a:lvl6pPr marL="2330909" indent="0" algn="ctr">
              <a:buNone/>
              <a:defRPr sz="1632"/>
            </a:lvl6pPr>
            <a:lvl7pPr marL="2797090" indent="0" algn="ctr">
              <a:buNone/>
              <a:defRPr sz="1632"/>
            </a:lvl7pPr>
            <a:lvl8pPr marL="3263272" indent="0" algn="ctr">
              <a:buNone/>
              <a:defRPr sz="1632"/>
            </a:lvl8pPr>
            <a:lvl9pPr marL="3729454" indent="0" algn="ctr">
              <a:buNone/>
              <a:defRPr sz="1632"/>
            </a:lvl9pPr>
          </a:lstStyle>
          <a:p>
            <a:r>
              <a:rPr lang="nb-NO"/>
              <a:t>Klikk for å redigere undertittelstil i malen</a:t>
            </a:r>
          </a:p>
        </p:txBody>
      </p:sp>
      <p:sp>
        <p:nvSpPr>
          <p:cNvPr id="4" name="Plassholder for dato 3">
            <a:extLst>
              <a:ext uri="{FF2B5EF4-FFF2-40B4-BE49-F238E27FC236}">
                <a16:creationId xmlns:a16="http://schemas.microsoft.com/office/drawing/2014/main" id="{9EC29FDA-D69B-4BA2-B112-CDCA57DABAEC}"/>
              </a:ext>
            </a:extLst>
          </p:cNvPr>
          <p:cNvSpPr>
            <a:spLocks noGrp="1"/>
          </p:cNvSpPr>
          <p:nvPr>
            <p:ph type="dt" sz="half" idx="10"/>
          </p:nvPr>
        </p:nvSpPr>
        <p:spPr/>
        <p:txBody>
          <a:bodyPr/>
          <a:lstStyle/>
          <a:p>
            <a:fld id="{AF61DE67-373B-4221-8DB5-384D14535BB3}" type="datetimeFigureOut">
              <a:rPr lang="nb-NO" smtClean="0"/>
              <a:t>26.11.2019</a:t>
            </a:fld>
            <a:endParaRPr lang="nb-NO"/>
          </a:p>
        </p:txBody>
      </p:sp>
      <p:sp>
        <p:nvSpPr>
          <p:cNvPr id="5" name="Plassholder for bunntekst 4">
            <a:extLst>
              <a:ext uri="{FF2B5EF4-FFF2-40B4-BE49-F238E27FC236}">
                <a16:creationId xmlns:a16="http://schemas.microsoft.com/office/drawing/2014/main" id="{733A11D8-008B-40DC-8E3E-FEF89ADCA89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62EE8A5-0AD1-4F4D-B258-2588EF0F1698}"/>
              </a:ext>
            </a:extLst>
          </p:cNvPr>
          <p:cNvSpPr>
            <a:spLocks noGrp="1"/>
          </p:cNvSpPr>
          <p:nvPr>
            <p:ph type="sldNum" sz="quarter" idx="12"/>
          </p:nvPr>
        </p:nvSpPr>
        <p:spPr>
          <a:xfrm>
            <a:off x="8783260" y="6482890"/>
            <a:ext cx="2798207" cy="372394"/>
          </a:xfrm>
          <a:prstGeom prst="rect">
            <a:avLst/>
          </a:prstGeom>
        </p:spPr>
        <p:txBody>
          <a:bodyPr/>
          <a:lstStyle/>
          <a:p>
            <a:fld id="{A747EF24-BBF4-41F2-9FDC-42B60307658A}" type="slidenum">
              <a:rPr lang="nb-NO" smtClean="0"/>
              <a:t>‹#›</a:t>
            </a:fld>
            <a:endParaRPr lang="nb-NO"/>
          </a:p>
        </p:txBody>
      </p:sp>
    </p:spTree>
    <p:extLst>
      <p:ext uri="{BB962C8B-B14F-4D97-AF65-F5344CB8AC3E}">
        <p14:creationId xmlns:p14="http://schemas.microsoft.com/office/powerpoint/2010/main" val="62093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atya's PPT with Linkedin">
    <p:spTree>
      <p:nvGrpSpPr>
        <p:cNvPr id="1" name=""/>
        <p:cNvGrpSpPr/>
        <p:nvPr/>
      </p:nvGrpSpPr>
      <p:grpSpPr>
        <a:xfrm>
          <a:off x="0" y="0"/>
          <a:ext cx="0" cy="0"/>
          <a:chOff x="0" y="0"/>
          <a:chExt cx="0" cy="0"/>
        </a:xfrm>
      </p:grpSpPr>
      <p:sp>
        <p:nvSpPr>
          <p:cNvPr id="2" name="Rectangle 1"/>
          <p:cNvSpPr/>
          <p:nvPr userDrawn="1"/>
        </p:nvSpPr>
        <p:spPr bwMode="auto">
          <a:xfrm>
            <a:off x="0" y="529"/>
            <a:ext cx="12436475" cy="6994525"/>
          </a:xfrm>
          <a:prstGeom prst="rect">
            <a:avLst/>
          </a:prstGeom>
          <a:solidFill>
            <a:srgbClr val="1878C0"/>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3" name="TextBox 2"/>
          <p:cNvSpPr txBox="1"/>
          <p:nvPr userDrawn="1"/>
        </p:nvSpPr>
        <p:spPr>
          <a:xfrm>
            <a:off x="12201283" y="68262"/>
            <a:ext cx="189154" cy="184666"/>
          </a:xfrm>
          <a:prstGeom prst="rect">
            <a:avLst/>
          </a:prstGeom>
          <a:noFill/>
        </p:spPr>
        <p:txBody>
          <a:bodyPr wrap="none" lIns="0" tIns="0" rIns="0" bIns="0" rtlCol="0">
            <a:spAutoFit/>
          </a:bodyPr>
          <a:lstStyle/>
          <a:p>
            <a:fld id="{7B9D3CFF-2C9E-4428-8898-DA835AE5E04C}" type="slidenum">
              <a:rPr lang="en-US" sz="1200" smtClean="0">
                <a:solidFill>
                  <a:schemeClr val="bg1"/>
                </a:solidFill>
              </a:rPr>
              <a:t>‹#›</a:t>
            </a:fld>
            <a:endParaRPr lang="en-US" sz="1400" err="1">
              <a:solidFill>
                <a:schemeClr val="bg1"/>
              </a:solidFill>
            </a:endParaRPr>
          </a:p>
        </p:txBody>
      </p:sp>
    </p:spTree>
    <p:extLst>
      <p:ext uri="{BB962C8B-B14F-4D97-AF65-F5344CB8AC3E}">
        <p14:creationId xmlns:p14="http://schemas.microsoft.com/office/powerpoint/2010/main" val="4181735041"/>
      </p:ext>
    </p:extLst>
  </p:cSld>
  <p:clrMapOvr>
    <a:masterClrMapping/>
  </p:clrMapOvr>
  <p:transition>
    <p:fade/>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8580F7-864F-40D6-BA8C-0B8930B68979}"/>
              </a:ext>
            </a:extLst>
          </p:cNvPr>
          <p:cNvSpPr>
            <a:spLocks noGrp="1"/>
          </p:cNvSpPr>
          <p:nvPr>
            <p:ph type="title"/>
          </p:nvPr>
        </p:nvSpPr>
        <p:spPr>
          <a:xfrm>
            <a:off x="856629" y="1194521"/>
            <a:ext cx="4011087" cy="903837"/>
          </a:xfrm>
        </p:spPr>
        <p:txBody>
          <a:bodyPr anchor="b"/>
          <a:lstStyle>
            <a:lvl1pPr>
              <a:defRPr sz="3263"/>
            </a:lvl1pPr>
          </a:lstStyle>
          <a:p>
            <a:r>
              <a:rPr lang="nb-NO"/>
              <a:t>Klikk for å redigere tittelstil</a:t>
            </a:r>
          </a:p>
        </p:txBody>
      </p:sp>
      <p:sp>
        <p:nvSpPr>
          <p:cNvPr id="3" name="Plassholder for innhold 2">
            <a:extLst>
              <a:ext uri="{FF2B5EF4-FFF2-40B4-BE49-F238E27FC236}">
                <a16:creationId xmlns:a16="http://schemas.microsoft.com/office/drawing/2014/main" id="{65DD15C6-DC6A-45D5-B180-BFC33D1233DB}"/>
              </a:ext>
            </a:extLst>
          </p:cNvPr>
          <p:cNvSpPr>
            <a:spLocks noGrp="1"/>
          </p:cNvSpPr>
          <p:nvPr>
            <p:ph idx="1"/>
          </p:nvPr>
        </p:nvSpPr>
        <p:spPr>
          <a:xfrm>
            <a:off x="5287122" y="1007084"/>
            <a:ext cx="6295965" cy="2492285"/>
          </a:xfrm>
        </p:spPr>
        <p:txBody>
          <a:bodyPr/>
          <a:lstStyle>
            <a:lvl1pPr>
              <a:defRPr sz="3263"/>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E0C366C6-212A-456A-8C7B-5EBE98213580}"/>
              </a:ext>
            </a:extLst>
          </p:cNvPr>
          <p:cNvSpPr>
            <a:spLocks noGrp="1"/>
          </p:cNvSpPr>
          <p:nvPr>
            <p:ph type="body" sz="half" idx="2"/>
          </p:nvPr>
        </p:nvSpPr>
        <p:spPr>
          <a:xfrm>
            <a:off x="856629" y="2098357"/>
            <a:ext cx="4011087" cy="226024"/>
          </a:xfrm>
        </p:spPr>
        <p:txBody>
          <a:bodyPr/>
          <a:lstStyle>
            <a:lvl1pPr marL="0" indent="0">
              <a:buNone/>
              <a:defRPr sz="1632"/>
            </a:lvl1pPr>
            <a:lvl2pPr marL="466182" indent="0">
              <a:buNone/>
              <a:defRPr sz="1428"/>
            </a:lvl2pPr>
            <a:lvl3pPr marL="932364" indent="0">
              <a:buNone/>
              <a:defRPr sz="1224"/>
            </a:lvl3pPr>
            <a:lvl4pPr marL="1398545" indent="0">
              <a:buNone/>
              <a:defRPr sz="1020"/>
            </a:lvl4pPr>
            <a:lvl5pPr marL="1864727" indent="0">
              <a:buNone/>
              <a:defRPr sz="1020"/>
            </a:lvl5pPr>
            <a:lvl6pPr marL="2330909" indent="0">
              <a:buNone/>
              <a:defRPr sz="1020"/>
            </a:lvl6pPr>
            <a:lvl7pPr marL="2797090" indent="0">
              <a:buNone/>
              <a:defRPr sz="1020"/>
            </a:lvl7pPr>
            <a:lvl8pPr marL="3263272" indent="0">
              <a:buNone/>
              <a:defRPr sz="1020"/>
            </a:lvl8pPr>
            <a:lvl9pPr marL="3729454" indent="0">
              <a:buNone/>
              <a:defRPr sz="102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F3CB5CEA-43E0-44DC-87F7-5C2393649C98}"/>
              </a:ext>
            </a:extLst>
          </p:cNvPr>
          <p:cNvSpPr>
            <a:spLocks noGrp="1"/>
          </p:cNvSpPr>
          <p:nvPr>
            <p:ph type="dt" sz="half" idx="10"/>
          </p:nvPr>
        </p:nvSpPr>
        <p:spPr/>
        <p:txBody>
          <a:bodyPr/>
          <a:lstStyle/>
          <a:p>
            <a:fld id="{AF61DE67-373B-4221-8DB5-384D14535BB3}" type="datetimeFigureOut">
              <a:rPr lang="nb-NO" smtClean="0"/>
              <a:t>26.11.2019</a:t>
            </a:fld>
            <a:endParaRPr lang="nb-NO"/>
          </a:p>
        </p:txBody>
      </p:sp>
      <p:sp>
        <p:nvSpPr>
          <p:cNvPr id="6" name="Plassholder for bunntekst 5">
            <a:extLst>
              <a:ext uri="{FF2B5EF4-FFF2-40B4-BE49-F238E27FC236}">
                <a16:creationId xmlns:a16="http://schemas.microsoft.com/office/drawing/2014/main" id="{6177F844-7FFA-46D4-BCD4-3A4C9AE9A6A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AC8B6F3-4A35-4591-8686-25F201EFD0AD}"/>
              </a:ext>
            </a:extLst>
          </p:cNvPr>
          <p:cNvSpPr>
            <a:spLocks noGrp="1"/>
          </p:cNvSpPr>
          <p:nvPr>
            <p:ph type="sldNum" sz="quarter" idx="12"/>
          </p:nvPr>
        </p:nvSpPr>
        <p:spPr>
          <a:xfrm>
            <a:off x="8783260" y="6482890"/>
            <a:ext cx="2798207" cy="372394"/>
          </a:xfrm>
          <a:prstGeom prst="rect">
            <a:avLst/>
          </a:prstGeom>
        </p:spPr>
        <p:txBody>
          <a:bodyPr/>
          <a:lstStyle/>
          <a:p>
            <a:fld id="{A747EF24-BBF4-41F2-9FDC-42B60307658A}" type="slidenum">
              <a:rPr lang="nb-NO" smtClean="0"/>
              <a:t>‹#›</a:t>
            </a:fld>
            <a:endParaRPr lang="nb-NO"/>
          </a:p>
        </p:txBody>
      </p:sp>
    </p:spTree>
    <p:extLst>
      <p:ext uri="{BB962C8B-B14F-4D97-AF65-F5344CB8AC3E}">
        <p14:creationId xmlns:p14="http://schemas.microsoft.com/office/powerpoint/2010/main" val="3958292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cSld name="1_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AB5E-DDE8-4AC6-9B97-26F3BAF11FF3}"/>
              </a:ext>
            </a:extLst>
          </p:cNvPr>
          <p:cNvSpPr>
            <a:spLocks noGrp="1"/>
          </p:cNvSpPr>
          <p:nvPr>
            <p:ph type="title"/>
          </p:nvPr>
        </p:nvSpPr>
        <p:spPr/>
        <p:txBody>
          <a:bodyPr/>
          <a:lstStyle/>
          <a:p>
            <a:r>
              <a:rPr lang="nb-NO"/>
              <a:t>Klikk for å redigere tittelstil</a:t>
            </a:r>
            <a:endParaRPr lang="en-US"/>
          </a:p>
        </p:txBody>
      </p:sp>
      <p:sp>
        <p:nvSpPr>
          <p:cNvPr id="3" name="Content Placeholder 2">
            <a:extLst>
              <a:ext uri="{FF2B5EF4-FFF2-40B4-BE49-F238E27FC236}">
                <a16:creationId xmlns:a16="http://schemas.microsoft.com/office/drawing/2014/main" id="{BFBA0EE0-D323-412B-A7BD-030BBEA400E2}"/>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a:extLst>
              <a:ext uri="{FF2B5EF4-FFF2-40B4-BE49-F238E27FC236}">
                <a16:creationId xmlns:a16="http://schemas.microsoft.com/office/drawing/2014/main" id="{B494E4C0-3C54-4786-B708-11C7DCAC8ACE}"/>
              </a:ext>
            </a:extLst>
          </p:cNvPr>
          <p:cNvSpPr>
            <a:spLocks noGrp="1"/>
          </p:cNvSpPr>
          <p:nvPr>
            <p:ph type="dt" sz="half" idx="10"/>
          </p:nvPr>
        </p:nvSpPr>
        <p:spPr/>
        <p:txBody>
          <a:bodyPr/>
          <a:lstStyle/>
          <a:p>
            <a:fld id="{AF61DE67-373B-4221-8DB5-384D14535BB3}" type="datetimeFigureOut">
              <a:rPr lang="nb-NO" smtClean="0"/>
              <a:t>26.11.2019</a:t>
            </a:fld>
            <a:endParaRPr lang="nb-NO"/>
          </a:p>
        </p:txBody>
      </p:sp>
      <p:sp>
        <p:nvSpPr>
          <p:cNvPr id="5" name="Footer Placeholder 4">
            <a:extLst>
              <a:ext uri="{FF2B5EF4-FFF2-40B4-BE49-F238E27FC236}">
                <a16:creationId xmlns:a16="http://schemas.microsoft.com/office/drawing/2014/main" id="{E552EBA0-B89C-4D37-942D-60EB6337F97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0FCA68F-79DC-42F2-A4BB-9270ADC1FFA5}"/>
              </a:ext>
            </a:extLst>
          </p:cNvPr>
          <p:cNvSpPr>
            <a:spLocks noGrp="1"/>
          </p:cNvSpPr>
          <p:nvPr>
            <p:ph type="sldNum" sz="quarter" idx="12"/>
          </p:nvPr>
        </p:nvSpPr>
        <p:spPr/>
        <p:txBody>
          <a:bodyPr/>
          <a:lstStyle/>
          <a:p>
            <a:fld id="{A747EF24-BBF4-41F2-9FDC-42B60307658A}" type="slidenum">
              <a:rPr lang="nb-NO" smtClean="0"/>
              <a:t>‹#›</a:t>
            </a:fld>
            <a:endParaRPr lang="nb-NO"/>
          </a:p>
        </p:txBody>
      </p:sp>
    </p:spTree>
    <p:extLst>
      <p:ext uri="{BB962C8B-B14F-4D97-AF65-F5344CB8AC3E}">
        <p14:creationId xmlns:p14="http://schemas.microsoft.com/office/powerpoint/2010/main" val="3454712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B5EFD6-C4A1-45D6-B5DB-3067A14C12C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6AE2FEC-F965-4BE8-933E-31965E5C4984}"/>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F845B8E-5FCD-44EE-A062-D274565AA8D7}"/>
              </a:ext>
            </a:extLst>
          </p:cNvPr>
          <p:cNvSpPr>
            <a:spLocks noGrp="1"/>
          </p:cNvSpPr>
          <p:nvPr>
            <p:ph type="dt" sz="half" idx="10"/>
          </p:nvPr>
        </p:nvSpPr>
        <p:spPr/>
        <p:txBody>
          <a:bodyPr/>
          <a:lstStyle/>
          <a:p>
            <a:fld id="{AF61DE67-373B-4221-8DB5-384D14535BB3}" type="datetimeFigureOut">
              <a:rPr lang="nb-NO" smtClean="0"/>
              <a:t>26.11.2019</a:t>
            </a:fld>
            <a:endParaRPr lang="nb-NO"/>
          </a:p>
        </p:txBody>
      </p:sp>
      <p:sp>
        <p:nvSpPr>
          <p:cNvPr id="5" name="Plassholder for bunntekst 4">
            <a:extLst>
              <a:ext uri="{FF2B5EF4-FFF2-40B4-BE49-F238E27FC236}">
                <a16:creationId xmlns:a16="http://schemas.microsoft.com/office/drawing/2014/main" id="{ED70B820-2E52-44B3-811E-8D7CA4C657AC}"/>
              </a:ext>
            </a:extLst>
          </p:cNvPr>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529792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400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9F2151-C845-449E-879D-9354999E4E5E}"/>
              </a:ext>
            </a:extLst>
          </p:cNvPr>
          <p:cNvSpPr>
            <a:spLocks noGrp="1"/>
          </p:cNvSpPr>
          <p:nvPr>
            <p:ph type="ctrTitle"/>
          </p:nvPr>
        </p:nvSpPr>
        <p:spPr>
          <a:xfrm>
            <a:off x="1554560" y="1144706"/>
            <a:ext cx="9327356" cy="2435131"/>
          </a:xfrm>
        </p:spPr>
        <p:txBody>
          <a:bodyPr anchor="b"/>
          <a:lstStyle>
            <a:lvl1pPr algn="ctr">
              <a:defRPr sz="6118"/>
            </a:lvl1pPr>
          </a:lstStyle>
          <a:p>
            <a:r>
              <a:rPr lang="nb-NO"/>
              <a:t>Klikk for å redigere tittelstil</a:t>
            </a:r>
          </a:p>
        </p:txBody>
      </p:sp>
      <p:sp>
        <p:nvSpPr>
          <p:cNvPr id="3" name="Undertittel 2">
            <a:extLst>
              <a:ext uri="{FF2B5EF4-FFF2-40B4-BE49-F238E27FC236}">
                <a16:creationId xmlns:a16="http://schemas.microsoft.com/office/drawing/2014/main" id="{D5330948-BB93-4F27-83DC-8FB58E14D437}"/>
              </a:ext>
            </a:extLst>
          </p:cNvPr>
          <p:cNvSpPr>
            <a:spLocks noGrp="1"/>
          </p:cNvSpPr>
          <p:nvPr>
            <p:ph type="subTitle" idx="1"/>
          </p:nvPr>
        </p:nvSpPr>
        <p:spPr>
          <a:xfrm>
            <a:off x="1554560" y="3673745"/>
            <a:ext cx="9327356" cy="1688724"/>
          </a:xfrm>
        </p:spPr>
        <p:txBody>
          <a:bodyPr/>
          <a:lstStyle>
            <a:lvl1pPr marL="0" indent="0" algn="ctr">
              <a:buNone/>
              <a:defRPr sz="2448"/>
            </a:lvl1pPr>
            <a:lvl2pPr marL="466182" indent="0" algn="ctr">
              <a:buNone/>
              <a:defRPr sz="2040"/>
            </a:lvl2pPr>
            <a:lvl3pPr marL="932364" indent="0" algn="ctr">
              <a:buNone/>
              <a:defRPr sz="1836"/>
            </a:lvl3pPr>
            <a:lvl4pPr marL="1398545" indent="0" algn="ctr">
              <a:buNone/>
              <a:defRPr sz="1632"/>
            </a:lvl4pPr>
            <a:lvl5pPr marL="1864727" indent="0" algn="ctr">
              <a:buNone/>
              <a:defRPr sz="1632"/>
            </a:lvl5pPr>
            <a:lvl6pPr marL="2330909" indent="0" algn="ctr">
              <a:buNone/>
              <a:defRPr sz="1632"/>
            </a:lvl6pPr>
            <a:lvl7pPr marL="2797090" indent="0" algn="ctr">
              <a:buNone/>
              <a:defRPr sz="1632"/>
            </a:lvl7pPr>
            <a:lvl8pPr marL="3263272" indent="0" algn="ctr">
              <a:buNone/>
              <a:defRPr sz="1632"/>
            </a:lvl8pPr>
            <a:lvl9pPr marL="3729454" indent="0" algn="ctr">
              <a:buNone/>
              <a:defRPr sz="1632"/>
            </a:lvl9pPr>
          </a:lstStyle>
          <a:p>
            <a:r>
              <a:rPr lang="nb-NO"/>
              <a:t>Klikk for å redigere undertittelstil i malen</a:t>
            </a:r>
          </a:p>
        </p:txBody>
      </p:sp>
      <p:sp>
        <p:nvSpPr>
          <p:cNvPr id="4" name="Plassholder for dato 3">
            <a:extLst>
              <a:ext uri="{FF2B5EF4-FFF2-40B4-BE49-F238E27FC236}">
                <a16:creationId xmlns:a16="http://schemas.microsoft.com/office/drawing/2014/main" id="{9EC29FDA-D69B-4BA2-B112-CDCA57DABAEC}"/>
              </a:ext>
            </a:extLst>
          </p:cNvPr>
          <p:cNvSpPr>
            <a:spLocks noGrp="1"/>
          </p:cNvSpPr>
          <p:nvPr>
            <p:ph type="dt" sz="half" idx="10"/>
          </p:nvPr>
        </p:nvSpPr>
        <p:spPr/>
        <p:txBody>
          <a:bodyPr/>
          <a:lstStyle/>
          <a:p>
            <a:fld id="{936E3536-986D-4242-AFF1-69F4ACD905A9}" type="datetimeFigureOut">
              <a:rPr lang="nb-NO" smtClean="0"/>
              <a:t>26.11.2019</a:t>
            </a:fld>
            <a:endParaRPr lang="nb-NO"/>
          </a:p>
        </p:txBody>
      </p:sp>
      <p:sp>
        <p:nvSpPr>
          <p:cNvPr id="5" name="Plassholder for bunntekst 4">
            <a:extLst>
              <a:ext uri="{FF2B5EF4-FFF2-40B4-BE49-F238E27FC236}">
                <a16:creationId xmlns:a16="http://schemas.microsoft.com/office/drawing/2014/main" id="{733A11D8-008B-40DC-8E3E-FEF89ADCA89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62EE8A5-0AD1-4F4D-B258-2588EF0F1698}"/>
              </a:ext>
            </a:extLst>
          </p:cNvPr>
          <p:cNvSpPr>
            <a:spLocks noGrp="1"/>
          </p:cNvSpPr>
          <p:nvPr>
            <p:ph type="sldNum" sz="quarter" idx="12"/>
          </p:nvPr>
        </p:nvSpPr>
        <p:spPr>
          <a:xfrm>
            <a:off x="8783260" y="6482890"/>
            <a:ext cx="2798207" cy="372394"/>
          </a:xfrm>
          <a:prstGeom prst="rect">
            <a:avLst/>
          </a:prstGeom>
        </p:spPr>
        <p:txBody>
          <a:bodyPr/>
          <a:lstStyle/>
          <a:p>
            <a:fld id="{BF040B14-B6F1-4A15-B6DA-3CFFA491565E}" type="slidenum">
              <a:rPr lang="nb-NO" smtClean="0"/>
              <a:t>‹#›</a:t>
            </a:fld>
            <a:endParaRPr lang="nb-NO"/>
          </a:p>
        </p:txBody>
      </p:sp>
    </p:spTree>
    <p:extLst>
      <p:ext uri="{BB962C8B-B14F-4D97-AF65-F5344CB8AC3E}">
        <p14:creationId xmlns:p14="http://schemas.microsoft.com/office/powerpoint/2010/main" val="5513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and  Non-Bullete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19114" y="318875"/>
            <a:ext cx="11375536" cy="452021"/>
          </a:xfrm>
          <a:prstGeom prst="rect">
            <a:avLst/>
          </a:prstGeom>
        </p:spPr>
        <p:txBody>
          <a:bodyPr vert="horz" wrap="square" lIns="0" tIns="0" rIns="0" bIns="0" rtlCol="0" anchor="t">
            <a:spAutoFit/>
          </a:bodyPr>
          <a:lstStyle/>
          <a:p>
            <a:r>
              <a:rPr lang="en-US"/>
              <a:t>Click to edit Master title style</a:t>
            </a:r>
          </a:p>
        </p:txBody>
      </p:sp>
      <p:sp>
        <p:nvSpPr>
          <p:cNvPr id="7" name="Text Placeholder 4"/>
          <p:cNvSpPr>
            <a:spLocks noGrp="1"/>
          </p:cNvSpPr>
          <p:nvPr>
            <p:ph type="body" sz="quarter" idx="10" hasCustomPrompt="1"/>
          </p:nvPr>
        </p:nvSpPr>
        <p:spPr>
          <a:xfrm>
            <a:off x="419114" y="1480115"/>
            <a:ext cx="11607131" cy="744474"/>
          </a:xfrm>
        </p:spPr>
        <p:txBody>
          <a:bodyPr/>
          <a:lstStyle>
            <a:lvl1pPr marL="0" indent="0">
              <a:spcBef>
                <a:spcPts val="0"/>
              </a:spcBef>
              <a:spcAft>
                <a:spcPts val="688"/>
              </a:spcAft>
              <a:buNone/>
              <a:defRPr sz="2856" spc="-102" baseline="0">
                <a:latin typeface="+mn-lt"/>
                <a:cs typeface="Segoe UI Light"/>
              </a:defRPr>
            </a:lvl1pPr>
            <a:lvl2pPr marL="0" indent="0">
              <a:spcBef>
                <a:spcPts val="0"/>
              </a:spcBef>
              <a:spcAft>
                <a:spcPts val="306"/>
              </a:spcAft>
              <a:buNone/>
              <a:defRPr sz="2448" spc="-51" baseline="0">
                <a:latin typeface="+mn-lt"/>
                <a:cs typeface="Segoe UI Light"/>
              </a:defRPr>
            </a:lvl2pPr>
            <a:lvl3pPr marL="0" indent="0">
              <a:spcBef>
                <a:spcPts val="0"/>
              </a:spcBef>
              <a:spcAft>
                <a:spcPts val="306"/>
              </a:spcAft>
              <a:buNone/>
              <a:defRPr sz="1530"/>
            </a:lvl3pPr>
            <a:lvl4pPr marL="0" indent="0">
              <a:spcBef>
                <a:spcPts val="0"/>
              </a:spcBef>
              <a:spcAft>
                <a:spcPts val="306"/>
              </a:spcAft>
              <a:buNone/>
              <a:defRPr/>
            </a:lvl4pPr>
            <a:lvl5pPr marL="0" indent="0">
              <a:spcBef>
                <a:spcPts val="0"/>
              </a:spcBef>
              <a:spcAft>
                <a:spcPts val="306"/>
              </a:spcAft>
              <a:buNone/>
              <a:defRPr/>
            </a:lvl5pPr>
          </a:lstStyle>
          <a:p>
            <a:pPr lvl="0"/>
            <a:r>
              <a:rPr lang="en-US"/>
              <a:t>Click to edit Master text styles 28pt</a:t>
            </a:r>
          </a:p>
          <a:p>
            <a:pPr lvl="1"/>
            <a:r>
              <a:rPr lang="en-US"/>
              <a:t>Second level 24pt</a:t>
            </a:r>
          </a:p>
        </p:txBody>
      </p:sp>
    </p:spTree>
    <p:extLst>
      <p:ext uri="{BB962C8B-B14F-4D97-AF65-F5344CB8AC3E}">
        <p14:creationId xmlns:p14="http://schemas.microsoft.com/office/powerpoint/2010/main" val="18226221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Line Title and  Non-Bullet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14" y="190641"/>
            <a:ext cx="11375536" cy="703145"/>
          </a:xfrm>
        </p:spPr>
        <p:txBody>
          <a:bodyPr/>
          <a:lstStyle>
            <a:lvl1pPr>
              <a:lnSpc>
                <a:spcPct val="80000"/>
              </a:lnSpc>
              <a:defRPr sz="2856"/>
            </a:lvl1pPr>
          </a:lstStyle>
          <a:p>
            <a:r>
              <a:rPr lang="en-US"/>
              <a:t>Title Line One</a:t>
            </a:r>
            <a:br>
              <a:rPr lang="en-US"/>
            </a:br>
            <a:r>
              <a:rPr lang="en-US"/>
              <a:t>Title Line Two</a:t>
            </a:r>
          </a:p>
        </p:txBody>
      </p:sp>
      <p:sp>
        <p:nvSpPr>
          <p:cNvPr id="5" name="Text Placeholder 4"/>
          <p:cNvSpPr>
            <a:spLocks noGrp="1"/>
          </p:cNvSpPr>
          <p:nvPr>
            <p:ph type="body" sz="quarter" idx="10" hasCustomPrompt="1"/>
          </p:nvPr>
        </p:nvSpPr>
        <p:spPr>
          <a:xfrm>
            <a:off x="419114" y="1480113"/>
            <a:ext cx="11607131" cy="794700"/>
          </a:xfrm>
        </p:spPr>
        <p:txBody>
          <a:bodyPr/>
          <a:lstStyle>
            <a:lvl1pPr marL="0" indent="0">
              <a:spcBef>
                <a:spcPts val="0"/>
              </a:spcBef>
              <a:spcAft>
                <a:spcPts val="688"/>
              </a:spcAft>
              <a:buNone/>
              <a:defRPr sz="3264" spc="-102" baseline="0">
                <a:latin typeface="+mn-lt"/>
                <a:cs typeface="Segoe UI Light"/>
              </a:defRPr>
            </a:lvl1pPr>
            <a:lvl2pPr marL="0" indent="0">
              <a:spcBef>
                <a:spcPts val="0"/>
              </a:spcBef>
              <a:spcAft>
                <a:spcPts val="306"/>
              </a:spcAft>
              <a:buNone/>
              <a:defRPr sz="2448" spc="-51" baseline="0">
                <a:latin typeface="+mn-lt"/>
                <a:cs typeface="Segoe UI Light"/>
              </a:defRPr>
            </a:lvl2pPr>
            <a:lvl3pPr marL="0" indent="0">
              <a:spcBef>
                <a:spcPts val="0"/>
              </a:spcBef>
              <a:spcAft>
                <a:spcPts val="306"/>
              </a:spcAft>
              <a:buNone/>
              <a:defRPr sz="1530"/>
            </a:lvl3pPr>
            <a:lvl4pPr marL="0" indent="0">
              <a:spcBef>
                <a:spcPts val="0"/>
              </a:spcBef>
              <a:spcAft>
                <a:spcPts val="306"/>
              </a:spcAft>
              <a:buNone/>
              <a:defRPr/>
            </a:lvl4pPr>
            <a:lvl5pPr marL="0" indent="0">
              <a:spcBef>
                <a:spcPts val="0"/>
              </a:spcBef>
              <a:spcAft>
                <a:spcPts val="306"/>
              </a:spcAft>
              <a:buNone/>
              <a:defRPr/>
            </a:lvl5pPr>
          </a:lstStyle>
          <a:p>
            <a:pPr lvl="0"/>
            <a:r>
              <a:rPr lang="en-US"/>
              <a:t>Click to edit Master text styles 28pt</a:t>
            </a:r>
          </a:p>
          <a:p>
            <a:pPr lvl="1"/>
            <a:r>
              <a:rPr lang="en-US"/>
              <a:t>Second level 24pt</a:t>
            </a:r>
          </a:p>
        </p:txBody>
      </p:sp>
    </p:spTree>
    <p:extLst>
      <p:ext uri="{BB962C8B-B14F-4D97-AF65-F5344CB8AC3E}">
        <p14:creationId xmlns:p14="http://schemas.microsoft.com/office/powerpoint/2010/main" val="361453083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99713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Layout">
    <p:spTree>
      <p:nvGrpSpPr>
        <p:cNvPr id="1" name=""/>
        <p:cNvGrpSpPr/>
        <p:nvPr/>
      </p:nvGrpSpPr>
      <p:grpSpPr>
        <a:xfrm>
          <a:off x="0" y="0"/>
          <a:ext cx="0" cy="0"/>
          <a:chOff x="0" y="0"/>
          <a:chExt cx="0" cy="0"/>
        </a:xfrm>
      </p:grpSpPr>
      <p:sp>
        <p:nvSpPr>
          <p:cNvPr id="6" name="Rectangle 5"/>
          <p:cNvSpPr/>
          <p:nvPr/>
        </p:nvSpPr>
        <p:spPr bwMode="auto">
          <a:xfrm>
            <a:off x="0" y="0"/>
            <a:ext cx="12436475" cy="699452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 name="Text Placeholder 5"/>
          <p:cNvSpPr>
            <a:spLocks noGrp="1"/>
          </p:cNvSpPr>
          <p:nvPr>
            <p:ph type="body" sz="quarter" idx="10"/>
          </p:nvPr>
        </p:nvSpPr>
        <p:spPr>
          <a:xfrm>
            <a:off x="424559" y="2351037"/>
            <a:ext cx="11456577" cy="552471"/>
          </a:xfrm>
        </p:spPr>
        <p:txBody>
          <a:bodyPr anchor="b"/>
          <a:lstStyle>
            <a:lvl1pPr marL="0" indent="0">
              <a:lnSpc>
                <a:spcPct val="80000"/>
              </a:lnSpc>
              <a:buNone/>
              <a:defRPr sz="4488" i="0" spc="-76" baseline="0">
                <a:solidFill>
                  <a:srgbClr val="FFFFFF"/>
                </a:solidFill>
                <a:latin typeface="Segoe UI Light"/>
                <a:cs typeface="Segoe UI Light"/>
              </a:defRPr>
            </a:lvl1pPr>
          </a:lstStyle>
          <a:p>
            <a:pPr lvl="0"/>
            <a:r>
              <a:rPr lang="en-US"/>
              <a:t>Click to edit Master text styles</a:t>
            </a:r>
          </a:p>
        </p:txBody>
      </p:sp>
      <p:sp>
        <p:nvSpPr>
          <p:cNvPr id="4" name="Text Placeholder 8"/>
          <p:cNvSpPr>
            <a:spLocks noGrp="1"/>
          </p:cNvSpPr>
          <p:nvPr>
            <p:ph type="body" sz="quarter" idx="11" hasCustomPrompt="1"/>
          </p:nvPr>
        </p:nvSpPr>
        <p:spPr>
          <a:xfrm>
            <a:off x="424559" y="3004418"/>
            <a:ext cx="7666298" cy="351572"/>
          </a:xfrm>
        </p:spPr>
        <p:txBody>
          <a:bodyPr/>
          <a:lstStyle>
            <a:lvl1pPr marL="0" indent="0">
              <a:buNone/>
              <a:defRPr spc="-76" baseline="0">
                <a:solidFill>
                  <a:srgbClr val="FFFFFF"/>
                </a:solidFill>
                <a:latin typeface="Segoe UI Light"/>
                <a:cs typeface="Segoe UI Light"/>
              </a:defRPr>
            </a:lvl1pPr>
          </a:lstStyle>
          <a:p>
            <a:pPr lvl="0"/>
            <a:r>
              <a:rPr lang="en-US"/>
              <a:t>Subhead</a:t>
            </a:r>
          </a:p>
        </p:txBody>
      </p:sp>
    </p:spTree>
    <p:extLst>
      <p:ext uri="{BB962C8B-B14F-4D97-AF65-F5344CB8AC3E}">
        <p14:creationId xmlns:p14="http://schemas.microsoft.com/office/powerpoint/2010/main" val="9153379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9662" y="2278589"/>
            <a:ext cx="8543652" cy="1386254"/>
          </a:xfrm>
        </p:spPr>
        <p:txBody>
          <a:bodyPr anchor="ctr" anchorCtr="0">
            <a:noAutofit/>
          </a:bodyPr>
          <a:lstStyle>
            <a:lvl1pPr>
              <a:lnSpc>
                <a:spcPct val="90000"/>
              </a:lnSpc>
              <a:defRPr sz="6729" baseline="0">
                <a:solidFill>
                  <a:schemeClr val="bg1">
                    <a:alpha val="99000"/>
                  </a:schemeClr>
                </a:solidFill>
                <a:latin typeface="Segoe UI Light" pitchFamily="34" charset="0"/>
              </a:defRPr>
            </a:lvl1pPr>
          </a:lstStyle>
          <a:p>
            <a:r>
              <a:rPr lang="en-US" dirty="0"/>
              <a:t>Title Here</a:t>
            </a:r>
          </a:p>
        </p:txBody>
      </p:sp>
      <p:sp>
        <p:nvSpPr>
          <p:cNvPr id="7" name="Text Placeholder 6"/>
          <p:cNvSpPr>
            <a:spLocks noGrp="1"/>
          </p:cNvSpPr>
          <p:nvPr>
            <p:ph type="body" sz="quarter" idx="11" hasCustomPrompt="1"/>
          </p:nvPr>
        </p:nvSpPr>
        <p:spPr>
          <a:xfrm>
            <a:off x="529662" y="4704164"/>
            <a:ext cx="5565153" cy="1167722"/>
          </a:xfrm>
        </p:spPr>
        <p:txBody>
          <a:bodyPr/>
          <a:lstStyle>
            <a:lvl1pPr marL="0" indent="0">
              <a:buFont typeface="Arial" pitchFamily="34" charset="0"/>
              <a:buNone/>
              <a:defRPr sz="2447">
                <a:solidFill>
                  <a:schemeClr val="bg1">
                    <a:alpha val="98000"/>
                  </a:schemeClr>
                </a:solidFill>
                <a:latin typeface="+mj-lt"/>
              </a:defRPr>
            </a:lvl1pPr>
            <a:lvl2pPr marL="469396" indent="0">
              <a:buFont typeface="Arial" pitchFamily="34" charset="0"/>
              <a:buNone/>
              <a:defRPr/>
            </a:lvl2pPr>
            <a:lvl3pPr marL="872429" indent="0">
              <a:buFont typeface="Arial" pitchFamily="34" charset="0"/>
              <a:buNone/>
              <a:defRPr/>
            </a:lvl3pPr>
            <a:lvl4pPr marL="1283554" indent="0">
              <a:buFont typeface="Arial" pitchFamily="34" charset="0"/>
              <a:buNone/>
              <a:defRPr/>
            </a:lvl4pPr>
            <a:lvl5pPr marL="1636411" indent="0">
              <a:buFont typeface="Arial" pitchFamily="34" charset="0"/>
              <a:buNone/>
              <a:defRPr/>
            </a:lvl5pPr>
          </a:lstStyle>
          <a:p>
            <a:pPr lvl="0"/>
            <a:r>
              <a:rPr lang="en-US" dirty="0"/>
              <a:t>Name</a:t>
            </a:r>
          </a:p>
          <a:p>
            <a:pPr lvl="0"/>
            <a:r>
              <a:rPr lang="en-US" dirty="0"/>
              <a:t>Title</a:t>
            </a:r>
          </a:p>
          <a:p>
            <a:pPr lvl="0"/>
            <a:r>
              <a:rPr lang="en-US" dirty="0"/>
              <a:t>Microsoft Corporation</a:t>
            </a: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864" y="100726"/>
            <a:ext cx="2548498" cy="586174"/>
          </a:xfrm>
          <a:prstGeom prst="rect">
            <a:avLst/>
          </a:prstGeom>
        </p:spPr>
      </p:pic>
    </p:spTree>
    <p:extLst>
      <p:ext uri="{BB962C8B-B14F-4D97-AF65-F5344CB8AC3E}">
        <p14:creationId xmlns:p14="http://schemas.microsoft.com/office/powerpoint/2010/main" val="25512008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ullet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idx="1"/>
          </p:nvPr>
        </p:nvSpPr>
        <p:spPr>
          <a:xfrm>
            <a:off x="529660" y="1476622"/>
            <a:ext cx="11375535" cy="204037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图片 2"/>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5023" y="6401882"/>
            <a:ext cx="1714912" cy="394443"/>
          </a:xfrm>
          <a:prstGeom prst="rect">
            <a:avLst/>
          </a:prstGeom>
        </p:spPr>
      </p:pic>
    </p:spTree>
    <p:extLst>
      <p:ext uri="{BB962C8B-B14F-4D97-AF65-F5344CB8AC3E}">
        <p14:creationId xmlns:p14="http://schemas.microsoft.com/office/powerpoint/2010/main" val="29205589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34.xml"/><Relationship Id="rId5" Type="http://schemas.openxmlformats.org/officeDocument/2006/relationships/image" Target="../media/image10.png"/><Relationship Id="rId4" Type="http://schemas.openxmlformats.org/officeDocument/2006/relationships/image" Target="../media/image9.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1" y="233151"/>
            <a:ext cx="11375536" cy="621530"/>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529660" y="1476622"/>
            <a:ext cx="11375535" cy="5051601"/>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6995750"/>
      </p:ext>
    </p:extLst>
  </p:cSld>
  <p:clrMap bg1="lt1" tx1="dk1" bg2="lt2" tx2="dk2" accent1="accent1" accent2="accent2" accent3="accent3" accent4="accent4" accent5="accent5" accent6="accent6" hlink="hlink" folHlink="folHlink"/>
  <p:sldLayoutIdLst>
    <p:sldLayoutId id="2147484263" r:id="rId1"/>
    <p:sldLayoutId id="2147484261" r:id="rId2"/>
    <p:sldLayoutId id="2147484262" r:id="rId3"/>
  </p:sldLayoutIdLst>
  <p:transition>
    <p:fade/>
  </p:transition>
  <p:hf sldNum="0" hdr="0" dt="0"/>
  <p:txStyles>
    <p:titleStyle>
      <a:lvl1pPr algn="l" defTabSz="932559" rtl="0" eaLnBrk="1" latinLnBrk="0" hangingPunct="1">
        <a:lnSpc>
          <a:spcPct val="90000"/>
        </a:lnSpc>
        <a:spcBef>
          <a:spcPct val="0"/>
        </a:spcBef>
        <a:buNone/>
        <a:defRPr lang="en-US" sz="4488" b="0" kern="1200" cap="none" spc="-102" baseline="0" dirty="0" smtClean="0">
          <a:ln w="3175">
            <a:noFill/>
          </a:ln>
          <a:solidFill>
            <a:schemeClr val="accent2"/>
          </a:solidFill>
          <a:effectLst/>
          <a:latin typeface="+mj-lt"/>
          <a:ea typeface="+mn-ea"/>
          <a:cs typeface="Arial" charset="0"/>
        </a:defRPr>
      </a:lvl1pPr>
    </p:titleStyle>
    <p:bodyStyle>
      <a:lvl1pPr marL="469536" indent="-469536" algn="l" defTabSz="932559" rtl="0" eaLnBrk="1" latinLnBrk="0" hangingPunct="1">
        <a:lnSpc>
          <a:spcPct val="90000"/>
        </a:lnSpc>
        <a:spcBef>
          <a:spcPct val="20000"/>
        </a:spcBef>
        <a:buClr>
          <a:schemeClr val="accent1"/>
        </a:buClr>
        <a:buSzPct val="90000"/>
        <a:buFont typeface="Wingdings" pitchFamily="2" charset="2"/>
        <a:buChar char="§"/>
        <a:defRPr sz="3264" kern="1200" spc="-71" baseline="0">
          <a:gradFill>
            <a:gsLst>
              <a:gs pos="0">
                <a:schemeClr val="tx1"/>
              </a:gs>
              <a:gs pos="86000">
                <a:schemeClr val="tx1"/>
              </a:gs>
            </a:gsLst>
            <a:lin ang="5400000" scaled="0"/>
          </a:gradFill>
          <a:latin typeface="+mn-lt"/>
          <a:ea typeface="+mn-ea"/>
          <a:cs typeface="+mn-cs"/>
        </a:defRPr>
      </a:lvl1pPr>
      <a:lvl2pPr marL="872691" indent="-403154" algn="l" defTabSz="932559" rtl="0" eaLnBrk="1" latinLnBrk="0" hangingPunct="1">
        <a:lnSpc>
          <a:spcPct val="90000"/>
        </a:lnSpc>
        <a:spcBef>
          <a:spcPct val="20000"/>
        </a:spcBef>
        <a:buClr>
          <a:schemeClr val="accent1"/>
        </a:buClr>
        <a:buSzPct val="90000"/>
        <a:buFont typeface="Wingdings" pitchFamily="2" charset="2"/>
        <a:buChar char="§"/>
        <a:defRPr sz="2856" kern="1200" spc="-71" baseline="0">
          <a:gradFill>
            <a:gsLst>
              <a:gs pos="0">
                <a:schemeClr val="tx1"/>
              </a:gs>
              <a:gs pos="86000">
                <a:schemeClr val="tx1"/>
              </a:gs>
            </a:gsLst>
            <a:lin ang="5400000" scaled="0"/>
          </a:gradFill>
          <a:latin typeface="+mn-lt"/>
          <a:ea typeface="+mn-ea"/>
          <a:cs typeface="+mn-cs"/>
        </a:defRPr>
      </a:lvl2pPr>
      <a:lvl3pPr marL="1283940" indent="-411249" algn="l" defTabSz="932559" rtl="0" eaLnBrk="1" latinLnBrk="0" hangingPunct="1">
        <a:lnSpc>
          <a:spcPct val="90000"/>
        </a:lnSpc>
        <a:spcBef>
          <a:spcPct val="20000"/>
        </a:spcBef>
        <a:buClr>
          <a:schemeClr val="accent1"/>
        </a:buClr>
        <a:buSzPct val="90000"/>
        <a:buFont typeface="Wingdings" pitchFamily="2" charset="2"/>
        <a:buChar char="§"/>
        <a:defRPr sz="2448" kern="1200" spc="-71" baseline="0">
          <a:gradFill>
            <a:gsLst>
              <a:gs pos="0">
                <a:schemeClr val="tx1"/>
              </a:gs>
              <a:gs pos="86000">
                <a:schemeClr val="tx1"/>
              </a:gs>
            </a:gsLst>
            <a:lin ang="5400000" scaled="0"/>
          </a:gradFill>
          <a:latin typeface="+mn-lt"/>
          <a:ea typeface="+mn-ea"/>
          <a:cs typeface="+mn-cs"/>
        </a:defRPr>
      </a:lvl3pPr>
      <a:lvl4pPr marL="1636902" indent="-352962" algn="l" defTabSz="932559" rtl="0" eaLnBrk="1" latinLnBrk="0" hangingPunct="1">
        <a:lnSpc>
          <a:spcPct val="90000"/>
        </a:lnSpc>
        <a:spcBef>
          <a:spcPct val="20000"/>
        </a:spcBef>
        <a:buClr>
          <a:schemeClr val="accent1"/>
        </a:buClr>
        <a:buSzPct val="90000"/>
        <a:buFont typeface="Wingdings" pitchFamily="2" charset="2"/>
        <a:buChar char="§"/>
        <a:defRPr sz="2040" kern="1200" spc="-71" baseline="0">
          <a:gradFill>
            <a:gsLst>
              <a:gs pos="0">
                <a:schemeClr val="tx1"/>
              </a:gs>
              <a:gs pos="86000">
                <a:schemeClr val="tx1"/>
              </a:gs>
            </a:gsLst>
            <a:lin ang="5400000" scaled="0"/>
          </a:gradFill>
          <a:latin typeface="+mn-lt"/>
          <a:ea typeface="+mn-ea"/>
          <a:cs typeface="+mn-cs"/>
        </a:defRPr>
      </a:lvl4pPr>
      <a:lvl5pPr marL="1980149" indent="-343247" algn="l" defTabSz="932559" rtl="0" eaLnBrk="1" latinLnBrk="0" hangingPunct="1">
        <a:lnSpc>
          <a:spcPct val="90000"/>
        </a:lnSpc>
        <a:spcBef>
          <a:spcPct val="20000"/>
        </a:spcBef>
        <a:buClr>
          <a:schemeClr val="accent1"/>
        </a:buClr>
        <a:buSzPct val="90000"/>
        <a:buFont typeface="Wingdings" pitchFamily="2" charset="2"/>
        <a:buChar char="§"/>
        <a:defRPr sz="2040" kern="1200" spc="-71" baseline="0">
          <a:gradFill>
            <a:gsLst>
              <a:gs pos="0">
                <a:schemeClr val="tx1"/>
              </a:gs>
              <a:gs pos="86000">
                <a:schemeClr val="tx1"/>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2158" y="0"/>
            <a:ext cx="12436475" cy="118129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latin typeface="Segoe UI Light"/>
            </a:endParaRPr>
          </a:p>
        </p:txBody>
      </p:sp>
      <p:sp>
        <p:nvSpPr>
          <p:cNvPr id="2" name="Title Placeholder 1"/>
          <p:cNvSpPr>
            <a:spLocks noGrp="1"/>
          </p:cNvSpPr>
          <p:nvPr>
            <p:ph type="title"/>
          </p:nvPr>
        </p:nvSpPr>
        <p:spPr>
          <a:xfrm>
            <a:off x="419114" y="318875"/>
            <a:ext cx="11375536" cy="452021"/>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419117" y="1480113"/>
            <a:ext cx="11607131" cy="1192834"/>
          </a:xfrm>
          <a:prstGeom prst="rect">
            <a:avLst/>
          </a:prstGeom>
        </p:spPr>
        <p:txBody>
          <a:bodyPr vert="horz" wrap="square" lIns="0" tIns="0" rIns="0" bIns="0" rtlCol="0">
            <a:spAutoFit/>
          </a:bodyPr>
          <a:lstStyle/>
          <a:p>
            <a:pPr lvl="0"/>
            <a:r>
              <a:rPr lang="en-US"/>
              <a:t>Click to edit Master text styles 28pt</a:t>
            </a:r>
          </a:p>
          <a:p>
            <a:pPr lvl="1"/>
            <a:r>
              <a:rPr lang="en-US"/>
              <a:t>Second level 24pt</a:t>
            </a:r>
          </a:p>
          <a:p>
            <a:pPr lvl="2"/>
            <a:r>
              <a:rPr lang="en-US"/>
              <a:t>Third level 18pt</a:t>
            </a:r>
          </a:p>
        </p:txBody>
      </p:sp>
      <p:sp>
        <p:nvSpPr>
          <p:cNvPr id="6" name="TextBox 5"/>
          <p:cNvSpPr txBox="1"/>
          <p:nvPr/>
        </p:nvSpPr>
        <p:spPr>
          <a:xfrm>
            <a:off x="10571006" y="6295073"/>
            <a:ext cx="1155067" cy="307364"/>
          </a:xfrm>
          <a:prstGeom prst="rect">
            <a:avLst/>
          </a:prstGeom>
          <a:noFill/>
        </p:spPr>
        <p:txBody>
          <a:bodyPr wrap="none" lIns="0" tIns="0" rIns="0" bIns="0" rtlCol="0">
            <a:spAutoFit/>
          </a:bodyPr>
          <a:lstStyle/>
          <a:p>
            <a:pPr>
              <a:lnSpc>
                <a:spcPct val="80000"/>
              </a:lnSpc>
            </a:pPr>
            <a:r>
              <a:rPr lang="en-US" sz="1224">
                <a:solidFill>
                  <a:schemeClr val="bg2">
                    <a:lumMod val="10000"/>
                  </a:schemeClr>
                </a:solidFill>
                <a:latin typeface="Segoe UI" pitchFamily="34" charset="0"/>
                <a:cs typeface="Segoe UI" pitchFamily="34" charset="0"/>
              </a:rPr>
              <a:t>Microsoft</a:t>
            </a:r>
          </a:p>
          <a:p>
            <a:pPr>
              <a:lnSpc>
                <a:spcPct val="80000"/>
              </a:lnSpc>
            </a:pPr>
            <a:r>
              <a:rPr lang="en-US" sz="1224">
                <a:solidFill>
                  <a:schemeClr val="bg2">
                    <a:lumMod val="10000"/>
                  </a:schemeClr>
                </a:solidFill>
                <a:latin typeface="Segoe UI" pitchFamily="34" charset="0"/>
                <a:cs typeface="Segoe UI" pitchFamily="34" charset="0"/>
              </a:rPr>
              <a:t>Partner Network</a:t>
            </a:r>
          </a:p>
        </p:txBody>
      </p:sp>
    </p:spTree>
    <p:extLst>
      <p:ext uri="{BB962C8B-B14F-4D97-AF65-F5344CB8AC3E}">
        <p14:creationId xmlns:p14="http://schemas.microsoft.com/office/powerpoint/2010/main" val="609100159"/>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Lst>
  <p:transition>
    <p:fade/>
  </p:transition>
  <p:txStyles>
    <p:titleStyle>
      <a:lvl1pPr algn="l" defTabSz="699699" rtl="0" eaLnBrk="1" latinLnBrk="0" hangingPunct="1">
        <a:lnSpc>
          <a:spcPct val="90000"/>
        </a:lnSpc>
        <a:spcBef>
          <a:spcPct val="0"/>
        </a:spcBef>
        <a:buNone/>
        <a:defRPr lang="en-US" sz="3264" b="0" kern="1200" cap="none" spc="-102" baseline="0" dirty="0" smtClean="0">
          <a:ln w="3175">
            <a:noFill/>
          </a:ln>
          <a:solidFill>
            <a:srgbClr val="FFFFFF"/>
          </a:solidFill>
          <a:effectLst/>
          <a:latin typeface="Segoe UI Light"/>
          <a:ea typeface="+mn-ea"/>
          <a:cs typeface="Segoe UI Light"/>
        </a:defRPr>
      </a:lvl1pPr>
    </p:titleStyle>
    <p:bodyStyle>
      <a:lvl1pPr marL="0" indent="0" algn="l" defTabSz="699699" rtl="0" eaLnBrk="1" latinLnBrk="0" hangingPunct="1">
        <a:lnSpc>
          <a:spcPct val="80000"/>
        </a:lnSpc>
        <a:spcBef>
          <a:spcPts val="612"/>
        </a:spcBef>
        <a:spcAft>
          <a:spcPts val="612"/>
        </a:spcAft>
        <a:buSzPct val="90000"/>
        <a:buFont typeface="Arial" pitchFamily="34" charset="0"/>
        <a:buNone/>
        <a:defRPr sz="2856" kern="1200">
          <a:solidFill>
            <a:schemeClr val="bg2">
              <a:lumMod val="10000"/>
            </a:schemeClr>
          </a:solidFill>
          <a:latin typeface="+mn-lt"/>
          <a:ea typeface="+mn-ea"/>
          <a:cs typeface="Segoe UI Light"/>
        </a:defRPr>
      </a:lvl1pPr>
      <a:lvl2pPr marL="0" indent="0" algn="l" defTabSz="699699" rtl="0" eaLnBrk="1" latinLnBrk="0" hangingPunct="1">
        <a:lnSpc>
          <a:spcPct val="80000"/>
        </a:lnSpc>
        <a:spcBef>
          <a:spcPts val="612"/>
        </a:spcBef>
        <a:spcAft>
          <a:spcPts val="612"/>
        </a:spcAft>
        <a:buSzPct val="90000"/>
        <a:buFont typeface="Arial" pitchFamily="34" charset="0"/>
        <a:buNone/>
        <a:tabLst>
          <a:tab pos="482278" algn="l"/>
        </a:tabLst>
        <a:defRPr sz="2448" kern="1200">
          <a:solidFill>
            <a:schemeClr val="bg2">
              <a:lumMod val="10000"/>
            </a:schemeClr>
          </a:solidFill>
          <a:latin typeface="+mn-lt"/>
          <a:ea typeface="+mn-ea"/>
          <a:cs typeface="Segoe UI Light"/>
        </a:defRPr>
      </a:lvl2pPr>
      <a:lvl3pPr marL="0" indent="0" algn="l" defTabSz="699699" rtl="0" eaLnBrk="1" latinLnBrk="0" hangingPunct="1">
        <a:lnSpc>
          <a:spcPct val="80000"/>
        </a:lnSpc>
        <a:spcBef>
          <a:spcPts val="612"/>
        </a:spcBef>
        <a:spcAft>
          <a:spcPts val="612"/>
        </a:spcAft>
        <a:buSzPct val="90000"/>
        <a:buFont typeface="Arial" pitchFamily="34" charset="0"/>
        <a:buNone/>
        <a:defRPr sz="1836" kern="1200">
          <a:solidFill>
            <a:schemeClr val="bg2">
              <a:lumMod val="10000"/>
            </a:schemeClr>
          </a:solidFill>
          <a:latin typeface="+mn-lt"/>
          <a:ea typeface="+mn-ea"/>
          <a:cs typeface="Segoe UI Light"/>
        </a:defRPr>
      </a:lvl3pPr>
      <a:lvl4pPr marL="1134628" indent="-171288" algn="l" defTabSz="699699" rtl="0" eaLnBrk="1" latinLnBrk="0" hangingPunct="1">
        <a:lnSpc>
          <a:spcPct val="90000"/>
        </a:lnSpc>
        <a:spcBef>
          <a:spcPct val="20000"/>
        </a:spcBef>
        <a:buSzPct val="90000"/>
        <a:buFont typeface="Arial" pitchFamily="34" charset="0"/>
        <a:buChar char="•"/>
        <a:tabLst>
          <a:tab pos="699727" algn="l"/>
        </a:tabLst>
        <a:defRPr sz="1836" kern="1200">
          <a:solidFill>
            <a:schemeClr val="tx1"/>
          </a:solidFill>
          <a:latin typeface="Segoe UI Light"/>
          <a:ea typeface="+mn-ea"/>
          <a:cs typeface="Segoe UI Light"/>
        </a:defRPr>
      </a:lvl4pPr>
      <a:lvl5pPr marL="1310774" indent="-176147" algn="l" defTabSz="699699" rtl="0" eaLnBrk="1" latinLnBrk="0" hangingPunct="1">
        <a:lnSpc>
          <a:spcPct val="90000"/>
        </a:lnSpc>
        <a:spcBef>
          <a:spcPct val="20000"/>
        </a:spcBef>
        <a:buSzPct val="90000"/>
        <a:buFont typeface="Arial" pitchFamily="34" charset="0"/>
        <a:buChar char="•"/>
        <a:defRPr sz="1836" kern="1200">
          <a:solidFill>
            <a:schemeClr val="tx1"/>
          </a:solidFill>
          <a:latin typeface="Segoe UI Light"/>
          <a:ea typeface="+mn-ea"/>
          <a:cs typeface="Segoe UI Light"/>
        </a:defRPr>
      </a:lvl5pPr>
      <a:lvl6pPr marL="1924173" indent="-174925" algn="l" defTabSz="699699" rtl="0" eaLnBrk="1" latinLnBrk="0" hangingPunct="1">
        <a:spcBef>
          <a:spcPct val="20000"/>
        </a:spcBef>
        <a:buFont typeface="Arial" pitchFamily="34" charset="0"/>
        <a:buChar char="•"/>
        <a:defRPr sz="1530" kern="1200">
          <a:solidFill>
            <a:schemeClr val="tx1"/>
          </a:solidFill>
          <a:latin typeface="+mn-lt"/>
          <a:ea typeface="+mn-ea"/>
          <a:cs typeface="+mn-cs"/>
        </a:defRPr>
      </a:lvl6pPr>
      <a:lvl7pPr marL="2274022" indent="-174925" algn="l" defTabSz="699699" rtl="0" eaLnBrk="1" latinLnBrk="0" hangingPunct="1">
        <a:spcBef>
          <a:spcPct val="20000"/>
        </a:spcBef>
        <a:buFont typeface="Arial" pitchFamily="34" charset="0"/>
        <a:buChar char="•"/>
        <a:defRPr sz="1530" kern="1200">
          <a:solidFill>
            <a:schemeClr val="tx1"/>
          </a:solidFill>
          <a:latin typeface="+mn-lt"/>
          <a:ea typeface="+mn-ea"/>
          <a:cs typeface="+mn-cs"/>
        </a:defRPr>
      </a:lvl7pPr>
      <a:lvl8pPr marL="2623872" indent="-174925" algn="l" defTabSz="699699" rtl="0" eaLnBrk="1" latinLnBrk="0" hangingPunct="1">
        <a:spcBef>
          <a:spcPct val="20000"/>
        </a:spcBef>
        <a:buFont typeface="Arial" pitchFamily="34" charset="0"/>
        <a:buChar char="•"/>
        <a:defRPr sz="1530" kern="1200">
          <a:solidFill>
            <a:schemeClr val="tx1"/>
          </a:solidFill>
          <a:latin typeface="+mn-lt"/>
          <a:ea typeface="+mn-ea"/>
          <a:cs typeface="+mn-cs"/>
        </a:defRPr>
      </a:lvl8pPr>
      <a:lvl9pPr marL="2973722" indent="-174925" algn="l" defTabSz="699699" rtl="0" eaLnBrk="1" latinLnBrk="0" hangingPunct="1">
        <a:spcBef>
          <a:spcPct val="20000"/>
        </a:spcBef>
        <a:buFont typeface="Arial" pitchFamily="34" charset="0"/>
        <a:buChar char="•"/>
        <a:defRPr sz="1530" kern="1200">
          <a:solidFill>
            <a:schemeClr val="tx1"/>
          </a:solidFill>
          <a:latin typeface="+mn-lt"/>
          <a:ea typeface="+mn-ea"/>
          <a:cs typeface="+mn-cs"/>
        </a:defRPr>
      </a:lvl9pPr>
    </p:bodyStyle>
    <p:otherStyle>
      <a:defPPr>
        <a:defRPr lang="en-US"/>
      </a:defPPr>
      <a:lvl1pPr marL="0" algn="l" defTabSz="699699" rtl="0" eaLnBrk="1" latinLnBrk="0" hangingPunct="1">
        <a:defRPr sz="1428" kern="1200">
          <a:solidFill>
            <a:schemeClr val="tx1"/>
          </a:solidFill>
          <a:latin typeface="+mn-lt"/>
          <a:ea typeface="+mn-ea"/>
          <a:cs typeface="+mn-cs"/>
        </a:defRPr>
      </a:lvl1pPr>
      <a:lvl2pPr marL="349850" algn="l" defTabSz="699699" rtl="0" eaLnBrk="1" latinLnBrk="0" hangingPunct="1">
        <a:defRPr sz="1428" kern="1200">
          <a:solidFill>
            <a:schemeClr val="tx1"/>
          </a:solidFill>
          <a:latin typeface="+mn-lt"/>
          <a:ea typeface="+mn-ea"/>
          <a:cs typeface="+mn-cs"/>
        </a:defRPr>
      </a:lvl2pPr>
      <a:lvl3pPr marL="699699" algn="l" defTabSz="699699" rtl="0" eaLnBrk="1" latinLnBrk="0" hangingPunct="1">
        <a:defRPr sz="1428" kern="1200">
          <a:solidFill>
            <a:schemeClr val="tx1"/>
          </a:solidFill>
          <a:latin typeface="+mn-lt"/>
          <a:ea typeface="+mn-ea"/>
          <a:cs typeface="+mn-cs"/>
        </a:defRPr>
      </a:lvl3pPr>
      <a:lvl4pPr marL="1049548" algn="l" defTabSz="699699" rtl="0" eaLnBrk="1" latinLnBrk="0" hangingPunct="1">
        <a:defRPr sz="1428" kern="1200">
          <a:solidFill>
            <a:schemeClr val="tx1"/>
          </a:solidFill>
          <a:latin typeface="+mn-lt"/>
          <a:ea typeface="+mn-ea"/>
          <a:cs typeface="+mn-cs"/>
        </a:defRPr>
      </a:lvl4pPr>
      <a:lvl5pPr marL="1399399" algn="l" defTabSz="699699" rtl="0" eaLnBrk="1" latinLnBrk="0" hangingPunct="1">
        <a:defRPr sz="1428" kern="1200">
          <a:solidFill>
            <a:schemeClr val="tx1"/>
          </a:solidFill>
          <a:latin typeface="+mn-lt"/>
          <a:ea typeface="+mn-ea"/>
          <a:cs typeface="+mn-cs"/>
        </a:defRPr>
      </a:lvl5pPr>
      <a:lvl6pPr marL="1749249" algn="l" defTabSz="699699" rtl="0" eaLnBrk="1" latinLnBrk="0" hangingPunct="1">
        <a:defRPr sz="1428" kern="1200">
          <a:solidFill>
            <a:schemeClr val="tx1"/>
          </a:solidFill>
          <a:latin typeface="+mn-lt"/>
          <a:ea typeface="+mn-ea"/>
          <a:cs typeface="+mn-cs"/>
        </a:defRPr>
      </a:lvl6pPr>
      <a:lvl7pPr marL="2099097" algn="l" defTabSz="699699" rtl="0" eaLnBrk="1" latinLnBrk="0" hangingPunct="1">
        <a:defRPr sz="1428" kern="1200">
          <a:solidFill>
            <a:schemeClr val="tx1"/>
          </a:solidFill>
          <a:latin typeface="+mn-lt"/>
          <a:ea typeface="+mn-ea"/>
          <a:cs typeface="+mn-cs"/>
        </a:defRPr>
      </a:lvl7pPr>
      <a:lvl8pPr marL="2448947" algn="l" defTabSz="699699" rtl="0" eaLnBrk="1" latinLnBrk="0" hangingPunct="1">
        <a:defRPr sz="1428" kern="1200">
          <a:solidFill>
            <a:schemeClr val="tx1"/>
          </a:solidFill>
          <a:latin typeface="+mn-lt"/>
          <a:ea typeface="+mn-ea"/>
          <a:cs typeface="+mn-cs"/>
        </a:defRPr>
      </a:lvl8pPr>
      <a:lvl9pPr marL="2798797" algn="l" defTabSz="699699" rtl="0" eaLnBrk="1" latinLnBrk="0" hangingPunct="1">
        <a:defRPr sz="142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2" y="233154"/>
            <a:ext cx="11375536" cy="762786"/>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29660" y="1476622"/>
            <a:ext cx="11375535" cy="204037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385314"/>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 id="2147484297" r:id="rId15"/>
    <p:sldLayoutId id="2147484298" r:id="rId16"/>
    <p:sldLayoutId id="2147484299" r:id="rId17"/>
    <p:sldLayoutId id="2147484300" r:id="rId18"/>
    <p:sldLayoutId id="2147484301" r:id="rId19"/>
    <p:sldLayoutId id="2147484302" r:id="rId20"/>
    <p:sldLayoutId id="2147484303" r:id="rId21"/>
    <p:sldLayoutId id="2147484304" r:id="rId22"/>
    <p:sldLayoutId id="2147484305" r:id="rId23"/>
    <p:sldLayoutId id="2147484307" r:id="rId24"/>
    <p:sldLayoutId id="2147484308" r:id="rId25"/>
    <p:sldLayoutId id="2147484309" r:id="rId26"/>
  </p:sldLayoutIdLst>
  <p:transition>
    <p:fade/>
  </p:transition>
  <p:txStyles>
    <p:titleStyle>
      <a:lvl1pPr algn="l" defTabSz="932279" rtl="0" eaLnBrk="1" latinLnBrk="0" hangingPunct="1">
        <a:lnSpc>
          <a:spcPct val="90000"/>
        </a:lnSpc>
        <a:spcBef>
          <a:spcPct val="0"/>
        </a:spcBef>
        <a:buNone/>
        <a:defRPr lang="en-US" sz="5505" b="0" kern="1200" cap="none" spc="-102" baseline="0" dirty="0" smtClean="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p:titleStyle>
    <p:bodyStyle>
      <a:lvl1pPr marL="469396" indent="-469396" algn="l" defTabSz="932279" rtl="0" eaLnBrk="1" latinLnBrk="0" hangingPunct="1">
        <a:lnSpc>
          <a:spcPct val="90000"/>
        </a:lnSpc>
        <a:spcBef>
          <a:spcPct val="20000"/>
        </a:spcBef>
        <a:buSzPct val="80000"/>
        <a:buFont typeface="Arial" pitchFamily="34" charset="0"/>
        <a:buChar char="•"/>
        <a:defRPr sz="3263" kern="1200">
          <a:gradFill>
            <a:gsLst>
              <a:gs pos="0">
                <a:srgbClr val="595959"/>
              </a:gs>
              <a:gs pos="86000">
                <a:srgbClr val="595959"/>
              </a:gs>
            </a:gsLst>
            <a:lin ang="5400000" scaled="0"/>
          </a:gradFill>
          <a:latin typeface="+mn-lt"/>
          <a:ea typeface="+mn-ea"/>
          <a:cs typeface="+mn-cs"/>
        </a:defRPr>
      </a:lvl1pPr>
      <a:lvl2pPr marL="872429" indent="-403033" algn="l" defTabSz="932279" rtl="0" eaLnBrk="1" latinLnBrk="0" hangingPunct="1">
        <a:lnSpc>
          <a:spcPct val="90000"/>
        </a:lnSpc>
        <a:spcBef>
          <a:spcPct val="20000"/>
        </a:spcBef>
        <a:buSzPct val="80000"/>
        <a:buFont typeface="Arial" pitchFamily="34" charset="0"/>
        <a:buChar char="•"/>
        <a:defRPr sz="2855" kern="1200">
          <a:gradFill>
            <a:gsLst>
              <a:gs pos="0">
                <a:srgbClr val="595959"/>
              </a:gs>
              <a:gs pos="86000">
                <a:srgbClr val="595959"/>
              </a:gs>
            </a:gsLst>
            <a:lin ang="5400000" scaled="0"/>
          </a:gradFill>
          <a:latin typeface="+mn-lt"/>
          <a:ea typeface="+mn-ea"/>
          <a:cs typeface="+mn-cs"/>
        </a:defRPr>
      </a:lvl2pPr>
      <a:lvl3pPr marL="1283554" indent="-411126" algn="l" defTabSz="932279" rtl="0" eaLnBrk="1" latinLnBrk="0" hangingPunct="1">
        <a:lnSpc>
          <a:spcPct val="90000"/>
        </a:lnSpc>
        <a:spcBef>
          <a:spcPct val="20000"/>
        </a:spcBef>
        <a:buSzPct val="80000"/>
        <a:buFont typeface="Arial" pitchFamily="34" charset="0"/>
        <a:buChar char="•"/>
        <a:defRPr sz="2447" kern="1200">
          <a:gradFill>
            <a:gsLst>
              <a:gs pos="0">
                <a:srgbClr val="595959"/>
              </a:gs>
              <a:gs pos="86000">
                <a:srgbClr val="595959"/>
              </a:gs>
            </a:gsLst>
            <a:lin ang="5400000" scaled="0"/>
          </a:gradFill>
          <a:latin typeface="+mn-lt"/>
          <a:ea typeface="+mn-ea"/>
          <a:cs typeface="+mn-cs"/>
        </a:defRPr>
      </a:lvl3pPr>
      <a:lvl4pPr marL="1636411" indent="-352856" algn="l" defTabSz="932279" rtl="0" eaLnBrk="1" latinLnBrk="0" hangingPunct="1">
        <a:lnSpc>
          <a:spcPct val="90000"/>
        </a:lnSpc>
        <a:spcBef>
          <a:spcPct val="20000"/>
        </a:spcBef>
        <a:buSzPct val="80000"/>
        <a:buFont typeface="Arial" pitchFamily="34" charset="0"/>
        <a:buChar char="•"/>
        <a:defRPr sz="2039" kern="1200">
          <a:gradFill>
            <a:gsLst>
              <a:gs pos="0">
                <a:srgbClr val="595959"/>
              </a:gs>
              <a:gs pos="86000">
                <a:srgbClr val="595959"/>
              </a:gs>
            </a:gsLst>
            <a:lin ang="5400000" scaled="0"/>
          </a:gradFill>
          <a:latin typeface="+mn-lt"/>
          <a:ea typeface="+mn-ea"/>
          <a:cs typeface="+mn-cs"/>
        </a:defRPr>
      </a:lvl4pPr>
      <a:lvl5pPr marL="1979556" indent="-343144" algn="l" defTabSz="932279" rtl="0" eaLnBrk="1" latinLnBrk="0" hangingPunct="1">
        <a:lnSpc>
          <a:spcPct val="90000"/>
        </a:lnSpc>
        <a:spcBef>
          <a:spcPct val="20000"/>
        </a:spcBef>
        <a:buSzPct val="80000"/>
        <a:buFont typeface="Arial" pitchFamily="34" charset="0"/>
        <a:buChar char="•"/>
        <a:defRPr sz="2039" kern="1200">
          <a:gradFill>
            <a:gsLst>
              <a:gs pos="0">
                <a:srgbClr val="595959"/>
              </a:gs>
              <a:gs pos="86000">
                <a:srgbClr val="595959"/>
              </a:gs>
            </a:gsLst>
            <a:lin ang="5400000" scaled="0"/>
          </a:gradFill>
          <a:latin typeface="+mn-lt"/>
          <a:ea typeface="+mn-ea"/>
          <a:cs typeface="+mn-cs"/>
        </a:defRPr>
      </a:lvl5pPr>
      <a:lvl6pPr marL="2563769" indent="-233070" algn="l" defTabSz="932279" rtl="0" eaLnBrk="1" latinLnBrk="0" hangingPunct="1">
        <a:spcBef>
          <a:spcPct val="20000"/>
        </a:spcBef>
        <a:buFont typeface="Arial" pitchFamily="34" charset="0"/>
        <a:buChar char="•"/>
        <a:defRPr sz="2039" kern="1200">
          <a:solidFill>
            <a:schemeClr val="tx1"/>
          </a:solidFill>
          <a:latin typeface="+mn-lt"/>
          <a:ea typeface="+mn-ea"/>
          <a:cs typeface="+mn-cs"/>
        </a:defRPr>
      </a:lvl6pPr>
      <a:lvl7pPr marL="3029908" indent="-233070" algn="l" defTabSz="932279" rtl="0" eaLnBrk="1" latinLnBrk="0" hangingPunct="1">
        <a:spcBef>
          <a:spcPct val="20000"/>
        </a:spcBef>
        <a:buFont typeface="Arial" pitchFamily="34" charset="0"/>
        <a:buChar char="•"/>
        <a:defRPr sz="2039" kern="1200">
          <a:solidFill>
            <a:schemeClr val="tx1"/>
          </a:solidFill>
          <a:latin typeface="+mn-lt"/>
          <a:ea typeface="+mn-ea"/>
          <a:cs typeface="+mn-cs"/>
        </a:defRPr>
      </a:lvl7pPr>
      <a:lvl8pPr marL="3496048" indent="-233070" algn="l" defTabSz="932279" rtl="0" eaLnBrk="1" latinLnBrk="0" hangingPunct="1">
        <a:spcBef>
          <a:spcPct val="20000"/>
        </a:spcBef>
        <a:buFont typeface="Arial" pitchFamily="34" charset="0"/>
        <a:buChar char="•"/>
        <a:defRPr sz="2039" kern="1200">
          <a:solidFill>
            <a:schemeClr val="tx1"/>
          </a:solidFill>
          <a:latin typeface="+mn-lt"/>
          <a:ea typeface="+mn-ea"/>
          <a:cs typeface="+mn-cs"/>
        </a:defRPr>
      </a:lvl8pPr>
      <a:lvl9pPr marL="3962188" indent="-233070" algn="l" defTabSz="932279" rtl="0" eaLnBrk="1" latinLnBrk="0" hangingPunct="1">
        <a:spcBef>
          <a:spcPct val="20000"/>
        </a:spcBef>
        <a:buFont typeface="Arial" pitchFamily="34" charset="0"/>
        <a:buChar char="•"/>
        <a:defRPr sz="2039" kern="1200">
          <a:solidFill>
            <a:schemeClr val="tx1"/>
          </a:solidFill>
          <a:latin typeface="+mn-lt"/>
          <a:ea typeface="+mn-ea"/>
          <a:cs typeface="+mn-cs"/>
        </a:defRPr>
      </a:lvl9pPr>
    </p:bodyStyle>
    <p:otherStyle>
      <a:defPPr>
        <a:defRPr lang="en-US"/>
      </a:defPPr>
      <a:lvl1pPr marL="0" algn="l" defTabSz="932279" rtl="0" eaLnBrk="1" latinLnBrk="0" hangingPunct="1">
        <a:defRPr sz="1835" kern="1200">
          <a:solidFill>
            <a:schemeClr val="tx1"/>
          </a:solidFill>
          <a:latin typeface="+mn-lt"/>
          <a:ea typeface="+mn-ea"/>
          <a:cs typeface="+mn-cs"/>
        </a:defRPr>
      </a:lvl1pPr>
      <a:lvl2pPr marL="466140" algn="l" defTabSz="932279" rtl="0" eaLnBrk="1" latinLnBrk="0" hangingPunct="1">
        <a:defRPr sz="1835" kern="1200">
          <a:solidFill>
            <a:schemeClr val="tx1"/>
          </a:solidFill>
          <a:latin typeface="+mn-lt"/>
          <a:ea typeface="+mn-ea"/>
          <a:cs typeface="+mn-cs"/>
        </a:defRPr>
      </a:lvl2pPr>
      <a:lvl3pPr marL="932279" algn="l" defTabSz="932279" rtl="0" eaLnBrk="1" latinLnBrk="0" hangingPunct="1">
        <a:defRPr sz="1835" kern="1200">
          <a:solidFill>
            <a:schemeClr val="tx1"/>
          </a:solidFill>
          <a:latin typeface="+mn-lt"/>
          <a:ea typeface="+mn-ea"/>
          <a:cs typeface="+mn-cs"/>
        </a:defRPr>
      </a:lvl3pPr>
      <a:lvl4pPr marL="1398420" algn="l" defTabSz="932279" rtl="0" eaLnBrk="1" latinLnBrk="0" hangingPunct="1">
        <a:defRPr sz="1835" kern="1200">
          <a:solidFill>
            <a:schemeClr val="tx1"/>
          </a:solidFill>
          <a:latin typeface="+mn-lt"/>
          <a:ea typeface="+mn-ea"/>
          <a:cs typeface="+mn-cs"/>
        </a:defRPr>
      </a:lvl4pPr>
      <a:lvl5pPr marL="1864559" algn="l" defTabSz="932279" rtl="0" eaLnBrk="1" latinLnBrk="0" hangingPunct="1">
        <a:defRPr sz="1835" kern="1200">
          <a:solidFill>
            <a:schemeClr val="tx1"/>
          </a:solidFill>
          <a:latin typeface="+mn-lt"/>
          <a:ea typeface="+mn-ea"/>
          <a:cs typeface="+mn-cs"/>
        </a:defRPr>
      </a:lvl5pPr>
      <a:lvl6pPr marL="2330699" algn="l" defTabSz="932279" rtl="0" eaLnBrk="1" latinLnBrk="0" hangingPunct="1">
        <a:defRPr sz="1835" kern="1200">
          <a:solidFill>
            <a:schemeClr val="tx1"/>
          </a:solidFill>
          <a:latin typeface="+mn-lt"/>
          <a:ea typeface="+mn-ea"/>
          <a:cs typeface="+mn-cs"/>
        </a:defRPr>
      </a:lvl6pPr>
      <a:lvl7pPr marL="2796838" algn="l" defTabSz="932279" rtl="0" eaLnBrk="1" latinLnBrk="0" hangingPunct="1">
        <a:defRPr sz="1835" kern="1200">
          <a:solidFill>
            <a:schemeClr val="tx1"/>
          </a:solidFill>
          <a:latin typeface="+mn-lt"/>
          <a:ea typeface="+mn-ea"/>
          <a:cs typeface="+mn-cs"/>
        </a:defRPr>
      </a:lvl7pPr>
      <a:lvl8pPr marL="3262978" algn="l" defTabSz="932279" rtl="0" eaLnBrk="1" latinLnBrk="0" hangingPunct="1">
        <a:defRPr sz="1835" kern="1200">
          <a:solidFill>
            <a:schemeClr val="tx1"/>
          </a:solidFill>
          <a:latin typeface="+mn-lt"/>
          <a:ea typeface="+mn-ea"/>
          <a:cs typeface="+mn-cs"/>
        </a:defRPr>
      </a:lvl8pPr>
      <a:lvl9pPr marL="3729119" algn="l" defTabSz="932279" rtl="0" eaLnBrk="1" latinLnBrk="0" hangingPunct="1">
        <a:defRPr sz="183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0694DB8-9362-4889-9E4C-E23CCA37E0FC}"/>
              </a:ext>
            </a:extLst>
          </p:cNvPr>
          <p:cNvSpPr>
            <a:spLocks noGrp="1"/>
          </p:cNvSpPr>
          <p:nvPr>
            <p:ph type="title"/>
          </p:nvPr>
        </p:nvSpPr>
        <p:spPr>
          <a:xfrm>
            <a:off x="855009" y="372395"/>
            <a:ext cx="10726460" cy="1351952"/>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21CCA874-55E8-44EA-8918-1F084796BDCD}"/>
              </a:ext>
            </a:extLst>
          </p:cNvPr>
          <p:cNvSpPr>
            <a:spLocks noGrp="1"/>
          </p:cNvSpPr>
          <p:nvPr>
            <p:ph type="body" idx="1"/>
          </p:nvPr>
        </p:nvSpPr>
        <p:spPr>
          <a:xfrm>
            <a:off x="855009" y="1861968"/>
            <a:ext cx="10726460" cy="4437962"/>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B9978CD-8FFF-4058-92B6-EFB2DE17AA32}"/>
              </a:ext>
            </a:extLst>
          </p:cNvPr>
          <p:cNvSpPr>
            <a:spLocks noGrp="1"/>
          </p:cNvSpPr>
          <p:nvPr>
            <p:ph type="dt" sz="half" idx="2"/>
          </p:nvPr>
        </p:nvSpPr>
        <p:spPr>
          <a:xfrm>
            <a:off x="855008" y="6482890"/>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fld id="{936E3536-986D-4242-AFF1-69F4ACD905A9}" type="datetimeFigureOut">
              <a:rPr lang="nb-NO" smtClean="0"/>
              <a:t>26.11.2019</a:t>
            </a:fld>
            <a:endParaRPr lang="nb-NO"/>
          </a:p>
        </p:txBody>
      </p:sp>
      <p:sp>
        <p:nvSpPr>
          <p:cNvPr id="5" name="Plassholder for bunntekst 4">
            <a:extLst>
              <a:ext uri="{FF2B5EF4-FFF2-40B4-BE49-F238E27FC236}">
                <a16:creationId xmlns:a16="http://schemas.microsoft.com/office/drawing/2014/main" id="{9F568FD8-7254-4B11-B34E-9F1AAE46A09A}"/>
              </a:ext>
            </a:extLst>
          </p:cNvPr>
          <p:cNvSpPr>
            <a:spLocks noGrp="1"/>
          </p:cNvSpPr>
          <p:nvPr>
            <p:ph type="ftr" sz="quarter" idx="3"/>
          </p:nvPr>
        </p:nvSpPr>
        <p:spPr>
          <a:xfrm>
            <a:off x="4119584" y="6482890"/>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endParaRPr lang="nb-NO"/>
          </a:p>
        </p:txBody>
      </p:sp>
      <p:sp>
        <p:nvSpPr>
          <p:cNvPr id="8" name="TextBox 8">
            <a:extLst>
              <a:ext uri="{FF2B5EF4-FFF2-40B4-BE49-F238E27FC236}">
                <a16:creationId xmlns:a16="http://schemas.microsoft.com/office/drawing/2014/main" id="{E06BCA4C-BECC-482E-9EB5-39EBD12392B7}"/>
              </a:ext>
            </a:extLst>
          </p:cNvPr>
          <p:cNvSpPr txBox="1"/>
          <p:nvPr/>
        </p:nvSpPr>
        <p:spPr>
          <a:xfrm>
            <a:off x="11846919" y="133137"/>
            <a:ext cx="423757" cy="313866"/>
          </a:xfrm>
          <a:prstGeom prst="rect">
            <a:avLst/>
          </a:prstGeom>
          <a:noFill/>
        </p:spPr>
        <p:txBody>
          <a:bodyPr wrap="square" lIns="93224" tIns="46612" rIns="93224" bIns="46612" rtlCol="0">
            <a:spAutoFit/>
          </a:bodyPr>
          <a:lstStyle/>
          <a:p>
            <a:pPr algn="ctr"/>
            <a:fld id="{260E2A6B-A809-4840-BF14-8648BC0BDF87}" type="slidenum">
              <a:rPr lang="id-ID" sz="1428" b="1" i="0" smtClean="0">
                <a:solidFill>
                  <a:schemeClr val="bg1"/>
                </a:solidFill>
                <a:latin typeface="Lato Bold" charset="0"/>
                <a:cs typeface="Lato Bold" charset="0"/>
              </a:rPr>
              <a:pPr algn="ctr"/>
              <a:t>‹#›</a:t>
            </a:fld>
            <a:endParaRPr lang="id-ID" sz="1428" b="1" i="0">
              <a:solidFill>
                <a:schemeClr val="bg1"/>
              </a:solidFill>
              <a:latin typeface="Lato Bold" charset="0"/>
              <a:cs typeface="Lato Bold" charset="0"/>
            </a:endParaRPr>
          </a:p>
        </p:txBody>
      </p:sp>
      <p:pic>
        <p:nvPicPr>
          <p:cNvPr id="9" name="Grafikk 8">
            <a:extLst>
              <a:ext uri="{FF2B5EF4-FFF2-40B4-BE49-F238E27FC236}">
                <a16:creationId xmlns:a16="http://schemas.microsoft.com/office/drawing/2014/main" id="{0A39B329-A258-4DE6-B851-7431A9C496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17906" y="6547653"/>
            <a:ext cx="1715320" cy="446872"/>
          </a:xfrm>
          <a:prstGeom prst="rect">
            <a:avLst/>
          </a:prstGeom>
        </p:spPr>
      </p:pic>
      <p:pic>
        <p:nvPicPr>
          <p:cNvPr id="10" name="Bilde 9">
            <a:extLst>
              <a:ext uri="{FF2B5EF4-FFF2-40B4-BE49-F238E27FC236}">
                <a16:creationId xmlns:a16="http://schemas.microsoft.com/office/drawing/2014/main" id="{60A3A9C0-5520-4036-B927-BD961AC66FD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031438" y="0"/>
            <a:ext cx="2401789" cy="433521"/>
          </a:xfrm>
          <a:prstGeom prst="rect">
            <a:avLst/>
          </a:prstGeom>
        </p:spPr>
      </p:pic>
    </p:spTree>
    <p:extLst>
      <p:ext uri="{BB962C8B-B14F-4D97-AF65-F5344CB8AC3E}">
        <p14:creationId xmlns:p14="http://schemas.microsoft.com/office/powerpoint/2010/main" val="3422213572"/>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4.xml"/><Relationship Id="rId1" Type="http://schemas.openxmlformats.org/officeDocument/2006/relationships/themeOverride" Target="../theme/themeOverride2.xml"/><Relationship Id="rId5" Type="http://schemas.openxmlformats.org/officeDocument/2006/relationships/image" Target="../media/image15.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3.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5.png"/><Relationship Id="rId1" Type="http://schemas.openxmlformats.org/officeDocument/2006/relationships/slideLayout" Target="../slideLayouts/slideLayout33.xml"/><Relationship Id="rId5" Type="http://schemas.openxmlformats.org/officeDocument/2006/relationships/image" Target="../media/image14.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4.png"/><Relationship Id="rId1" Type="http://schemas.openxmlformats.org/officeDocument/2006/relationships/slideLayout" Target="../slideLayouts/slideLayout33.xml"/><Relationship Id="rId5" Type="http://schemas.openxmlformats.org/officeDocument/2006/relationships/image" Target="../media/image41.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4.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5.PN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8.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4.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9.png"/><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0.PNG"/><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1.png"/><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2.png"/><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3.png"/><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4.png"/><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31.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5.emf"/></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6.png"/><Relationship Id="rId1" Type="http://schemas.openxmlformats.org/officeDocument/2006/relationships/slideLayout" Target="../slideLayouts/slideLayout31.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7.png"/><Relationship Id="rId1" Type="http://schemas.openxmlformats.org/officeDocument/2006/relationships/slideLayout" Target="../slideLayouts/slideLayout32.xml"/><Relationship Id="rId5" Type="http://schemas.openxmlformats.org/officeDocument/2006/relationships/image" Target="../media/image14.pn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8.png"/><Relationship Id="rId1" Type="http://schemas.openxmlformats.org/officeDocument/2006/relationships/slideLayout" Target="../slideLayouts/slideLayout32.xml"/><Relationship Id="rId5" Type="http://schemas.openxmlformats.org/officeDocument/2006/relationships/image" Target="../media/image14.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https://docs.microsoft.com/en-us/dynamics365/unified-operations/talent/corehrentities" TargetMode="External"/><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9.PNG"/><Relationship Id="rId1" Type="http://schemas.openxmlformats.org/officeDocument/2006/relationships/slideLayout" Target="../slideLayouts/slideLayout32.xml"/><Relationship Id="rId5" Type="http://schemas.openxmlformats.org/officeDocument/2006/relationships/image" Target="../media/image14.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0.png"/><Relationship Id="rId1" Type="http://schemas.openxmlformats.org/officeDocument/2006/relationships/slideLayout" Target="../slideLayouts/slideLayout32.xml"/><Relationship Id="rId5" Type="http://schemas.openxmlformats.org/officeDocument/2006/relationships/image" Target="../media/image14.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8" Type="http://schemas.openxmlformats.org/officeDocument/2006/relationships/hyperlink" Target="https://commons.wikimedia.org/wiki/File:Electronic.mail.png" TargetMode="External"/><Relationship Id="rId13" Type="http://schemas.openxmlformats.org/officeDocument/2006/relationships/image" Target="../media/image67.png"/><Relationship Id="rId18" Type="http://schemas.openxmlformats.org/officeDocument/2006/relationships/hyperlink" Target="https://malinsdynamics365fortalent.com/" TargetMode="External"/><Relationship Id="rId3" Type="http://schemas.openxmlformats.org/officeDocument/2006/relationships/hyperlink" Target="http://evergreenleaf.blogspot.com/2013/04/my-first-blog-award-liebster.html" TargetMode="External"/><Relationship Id="rId7" Type="http://schemas.openxmlformats.org/officeDocument/2006/relationships/image" Target="../media/image65.png"/><Relationship Id="rId12" Type="http://schemas.openxmlformats.org/officeDocument/2006/relationships/hyperlink" Target="https://www.linkedin.com/in/malinmartnes/" TargetMode="External"/><Relationship Id="rId17" Type="http://schemas.openxmlformats.org/officeDocument/2006/relationships/hyperlink" Target="http://tiny.cc/MalinMVP" TargetMode="External"/><Relationship Id="rId2" Type="http://schemas.openxmlformats.org/officeDocument/2006/relationships/image" Target="../media/image63.jpg"/><Relationship Id="rId16" Type="http://schemas.openxmlformats.org/officeDocument/2006/relationships/image" Target="../media/image68.png"/><Relationship Id="rId20" Type="http://schemas.openxmlformats.org/officeDocument/2006/relationships/hyperlink" Target="https://commons.wikimedia.org/wiki/File:Blogger_Shiny_Icon.svg" TargetMode="External"/><Relationship Id="rId1" Type="http://schemas.openxmlformats.org/officeDocument/2006/relationships/slideLayout" Target="../slideLayouts/slideLayout32.xml"/><Relationship Id="rId6" Type="http://schemas.openxmlformats.org/officeDocument/2006/relationships/hyperlink" Target="https://twitter.com/MalinMartnes" TargetMode="External"/><Relationship Id="rId11" Type="http://schemas.openxmlformats.org/officeDocument/2006/relationships/hyperlink" Target="https://en.wikibooks.org/wiki/File:Linkedin.svg" TargetMode="External"/><Relationship Id="rId5" Type="http://schemas.openxmlformats.org/officeDocument/2006/relationships/hyperlink" Target="https://ru.wikipedia.org/wiki/%D0%A2%D0%B2%D0%B8%D1%82%D1%82%D0%B5%D1%80" TargetMode="External"/><Relationship Id="rId15" Type="http://schemas.openxmlformats.org/officeDocument/2006/relationships/hyperlink" Target="https://www.meetup.com/Women-in-Dynamics/" TargetMode="External"/><Relationship Id="rId10" Type="http://schemas.openxmlformats.org/officeDocument/2006/relationships/image" Target="../media/image66.png"/><Relationship Id="rId19" Type="http://schemas.openxmlformats.org/officeDocument/2006/relationships/image" Target="../media/image69.png"/><Relationship Id="rId4" Type="http://schemas.openxmlformats.org/officeDocument/2006/relationships/image" Target="../media/image64.png"/><Relationship Id="rId9" Type="http://schemas.openxmlformats.org/officeDocument/2006/relationships/hyperlink" Target="mailto:Malin_martnes@hotmail.com" TargetMode="External"/><Relationship Id="rId14" Type="http://schemas.openxmlformats.org/officeDocument/2006/relationships/hyperlink" Target="https://en.wikipedia.org/wiki/Meetu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2.xml"/><Relationship Id="rId5" Type="http://schemas.openxmlformats.org/officeDocument/2006/relationships/image" Target="../media/image15.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23.png"/><Relationship Id="rId5" Type="http://schemas.openxmlformats.org/officeDocument/2006/relationships/image" Target="../media/image15.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46652C-BDE5-4AE4-AECE-8555551EA5E4}"/>
              </a:ext>
            </a:extLst>
          </p:cNvPr>
          <p:cNvSpPr>
            <a:spLocks noGrp="1"/>
          </p:cNvSpPr>
          <p:nvPr>
            <p:ph type="ctrTitle"/>
          </p:nvPr>
        </p:nvSpPr>
        <p:spPr>
          <a:xfrm>
            <a:off x="0" y="5332110"/>
            <a:ext cx="12340558" cy="810519"/>
          </a:xfrm>
        </p:spPr>
        <p:txBody>
          <a:bodyPr>
            <a:normAutofit fontScale="90000"/>
          </a:bodyPr>
          <a:lstStyle/>
          <a:p>
            <a:r>
              <a:rPr lang="en-US" sz="4896" dirty="0" err="1"/>
              <a:t>Hvordan</a:t>
            </a:r>
            <a:r>
              <a:rPr lang="en-US" sz="4896" dirty="0"/>
              <a:t> Talent </a:t>
            </a:r>
            <a:r>
              <a:rPr lang="en-US" sz="4896" dirty="0" err="1"/>
              <a:t>kan</a:t>
            </a:r>
            <a:r>
              <a:rPr lang="en-US" sz="4896" dirty="0"/>
              <a:t> </a:t>
            </a:r>
            <a:r>
              <a:rPr lang="en-US" sz="4896" dirty="0" err="1"/>
              <a:t>digitalisere</a:t>
            </a:r>
            <a:r>
              <a:rPr lang="en-US" sz="4896" dirty="0"/>
              <a:t> </a:t>
            </a:r>
            <a:r>
              <a:rPr lang="en-US" sz="4896" dirty="0" err="1"/>
              <a:t>en</a:t>
            </a:r>
            <a:r>
              <a:rPr lang="en-US" sz="4896" dirty="0"/>
              <a:t> </a:t>
            </a:r>
            <a:r>
              <a:rPr lang="en-US" sz="4896" dirty="0" err="1"/>
              <a:t>glemt</a:t>
            </a:r>
            <a:r>
              <a:rPr lang="en-US" sz="4896" dirty="0"/>
              <a:t> HR </a:t>
            </a:r>
            <a:r>
              <a:rPr lang="en-US" sz="4896" dirty="0" err="1"/>
              <a:t>avdeling</a:t>
            </a:r>
            <a:endParaRPr lang="nb-NO" sz="4896" dirty="0"/>
          </a:p>
        </p:txBody>
      </p:sp>
      <p:sp>
        <p:nvSpPr>
          <p:cNvPr id="3" name="Undertittel 2">
            <a:extLst>
              <a:ext uri="{FF2B5EF4-FFF2-40B4-BE49-F238E27FC236}">
                <a16:creationId xmlns:a16="http://schemas.microsoft.com/office/drawing/2014/main" id="{950FD529-8BA3-475D-99BA-3FD94ADB51DB}"/>
              </a:ext>
            </a:extLst>
          </p:cNvPr>
          <p:cNvSpPr>
            <a:spLocks noGrp="1"/>
          </p:cNvSpPr>
          <p:nvPr>
            <p:ph type="subTitle" idx="1"/>
          </p:nvPr>
        </p:nvSpPr>
        <p:spPr>
          <a:xfrm>
            <a:off x="1404592" y="6383030"/>
            <a:ext cx="9614469" cy="436633"/>
          </a:xfrm>
        </p:spPr>
        <p:txBody>
          <a:bodyPr>
            <a:normAutofit/>
          </a:bodyPr>
          <a:lstStyle/>
          <a:p>
            <a:r>
              <a:rPr lang="nb-NO" sz="2040" dirty="0"/>
              <a:t>Malin Donoso Martnes</a:t>
            </a:r>
          </a:p>
        </p:txBody>
      </p:sp>
      <p:pic>
        <p:nvPicPr>
          <p:cNvPr id="4" name="Bilde 3">
            <a:extLst>
              <a:ext uri="{FF2B5EF4-FFF2-40B4-BE49-F238E27FC236}">
                <a16:creationId xmlns:a16="http://schemas.microsoft.com/office/drawing/2014/main" id="{1CA1ED44-1866-4F28-A7A4-60F75872991A}"/>
              </a:ext>
            </a:extLst>
          </p:cNvPr>
          <p:cNvPicPr>
            <a:picLocks noChangeAspect="1"/>
          </p:cNvPicPr>
          <p:nvPr/>
        </p:nvPicPr>
        <p:blipFill>
          <a:blip r:embed="rId2"/>
          <a:stretch>
            <a:fillRect/>
          </a:stretch>
        </p:blipFill>
        <p:spPr>
          <a:xfrm>
            <a:off x="1206018" y="582954"/>
            <a:ext cx="10011618" cy="4910250"/>
          </a:xfrm>
          <a:prstGeom prst="rect">
            <a:avLst/>
          </a:prstGeom>
        </p:spPr>
      </p:pic>
    </p:spTree>
    <p:extLst>
      <p:ext uri="{BB962C8B-B14F-4D97-AF65-F5344CB8AC3E}">
        <p14:creationId xmlns:p14="http://schemas.microsoft.com/office/powerpoint/2010/main" val="962487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uppe 5">
            <a:extLst>
              <a:ext uri="{FF2B5EF4-FFF2-40B4-BE49-F238E27FC236}">
                <a16:creationId xmlns:a16="http://schemas.microsoft.com/office/drawing/2014/main" id="{A652A1E4-B8B3-4586-A719-84B6B15C6A8E}"/>
              </a:ext>
            </a:extLst>
          </p:cNvPr>
          <p:cNvGrpSpPr/>
          <p:nvPr/>
        </p:nvGrpSpPr>
        <p:grpSpPr>
          <a:xfrm>
            <a:off x="310409" y="251582"/>
            <a:ext cx="822429" cy="1392538"/>
            <a:chOff x="5971944" y="3881876"/>
            <a:chExt cx="806491" cy="1365550"/>
          </a:xfrm>
        </p:grpSpPr>
        <p:pic>
          <p:nvPicPr>
            <p:cNvPr id="7" name="Bilde 6" descr="Et bilde som inneholder person, kvinne, himmel, utendørs&#10;&#10;Beskrivelse som er generert med svært høy visshet">
              <a:extLst>
                <a:ext uri="{FF2B5EF4-FFF2-40B4-BE49-F238E27FC236}">
                  <a16:creationId xmlns:a16="http://schemas.microsoft.com/office/drawing/2014/main" id="{C971522A-4AB4-49F1-BA62-FE3B9E8C3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8" name="TekstSylinder 7">
              <a:extLst>
                <a:ext uri="{FF2B5EF4-FFF2-40B4-BE49-F238E27FC236}">
                  <a16:creationId xmlns:a16="http://schemas.microsoft.com/office/drawing/2014/main" id="{E7ED42F3-1304-4EB1-B9A6-DB9147C60692}"/>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pic>
        <p:nvPicPr>
          <p:cNvPr id="4" name="Bilde 3" descr="Et bilde som inneholder skjermbilde, overvåke, skjerm, datamaskin&#10;&#10;Automatisk generert beskrivelse">
            <a:extLst>
              <a:ext uri="{FF2B5EF4-FFF2-40B4-BE49-F238E27FC236}">
                <a16:creationId xmlns:a16="http://schemas.microsoft.com/office/drawing/2014/main" id="{F7A4B585-26DB-494F-9846-80DE67EB1444}"/>
              </a:ext>
            </a:extLst>
          </p:cNvPr>
          <p:cNvPicPr>
            <a:picLocks noChangeAspect="1"/>
          </p:cNvPicPr>
          <p:nvPr/>
        </p:nvPicPr>
        <p:blipFill>
          <a:blip r:embed="rId3"/>
          <a:stretch>
            <a:fillRect/>
          </a:stretch>
        </p:blipFill>
        <p:spPr>
          <a:xfrm>
            <a:off x="1752109" y="858622"/>
            <a:ext cx="10100330" cy="5631241"/>
          </a:xfrm>
          <a:prstGeom prst="rect">
            <a:avLst/>
          </a:prstGeom>
        </p:spPr>
      </p:pic>
    </p:spTree>
    <p:extLst>
      <p:ext uri="{BB962C8B-B14F-4D97-AF65-F5344CB8AC3E}">
        <p14:creationId xmlns:p14="http://schemas.microsoft.com/office/powerpoint/2010/main" val="67945990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uppe 5">
            <a:extLst>
              <a:ext uri="{FF2B5EF4-FFF2-40B4-BE49-F238E27FC236}">
                <a16:creationId xmlns:a16="http://schemas.microsoft.com/office/drawing/2014/main" id="{A652A1E4-B8B3-4586-A719-84B6B15C6A8E}"/>
              </a:ext>
            </a:extLst>
          </p:cNvPr>
          <p:cNvGrpSpPr/>
          <p:nvPr/>
        </p:nvGrpSpPr>
        <p:grpSpPr>
          <a:xfrm>
            <a:off x="310409" y="251582"/>
            <a:ext cx="822429" cy="1392538"/>
            <a:chOff x="5971944" y="3881876"/>
            <a:chExt cx="806491" cy="1365550"/>
          </a:xfrm>
        </p:grpSpPr>
        <p:pic>
          <p:nvPicPr>
            <p:cNvPr id="7" name="Bilde 6" descr="Et bilde som inneholder person, kvinne, himmel, utendørs&#10;&#10;Beskrivelse som er generert med svært høy visshet">
              <a:extLst>
                <a:ext uri="{FF2B5EF4-FFF2-40B4-BE49-F238E27FC236}">
                  <a16:creationId xmlns:a16="http://schemas.microsoft.com/office/drawing/2014/main" id="{C971522A-4AB4-49F1-BA62-FE3B9E8C3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8" name="TekstSylinder 7">
              <a:extLst>
                <a:ext uri="{FF2B5EF4-FFF2-40B4-BE49-F238E27FC236}">
                  <a16:creationId xmlns:a16="http://schemas.microsoft.com/office/drawing/2014/main" id="{E7ED42F3-1304-4EB1-B9A6-DB9147C60692}"/>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pic>
        <p:nvPicPr>
          <p:cNvPr id="2" name="Bilde 1">
            <a:extLst>
              <a:ext uri="{FF2B5EF4-FFF2-40B4-BE49-F238E27FC236}">
                <a16:creationId xmlns:a16="http://schemas.microsoft.com/office/drawing/2014/main" id="{D725A1DA-D475-4053-903B-0936F4D7A316}"/>
              </a:ext>
            </a:extLst>
          </p:cNvPr>
          <p:cNvPicPr>
            <a:picLocks noChangeAspect="1"/>
          </p:cNvPicPr>
          <p:nvPr/>
        </p:nvPicPr>
        <p:blipFill>
          <a:blip r:embed="rId4"/>
          <a:stretch>
            <a:fillRect/>
          </a:stretch>
        </p:blipFill>
        <p:spPr>
          <a:xfrm>
            <a:off x="1555186" y="641866"/>
            <a:ext cx="9326102" cy="5993963"/>
          </a:xfrm>
          <a:prstGeom prst="rect">
            <a:avLst/>
          </a:prstGeom>
        </p:spPr>
      </p:pic>
    </p:spTree>
    <p:extLst>
      <p:ext uri="{BB962C8B-B14F-4D97-AF65-F5344CB8AC3E}">
        <p14:creationId xmlns:p14="http://schemas.microsoft.com/office/powerpoint/2010/main" val="2306395796"/>
      </p:ext>
    </p:extLst>
  </p:cSld>
  <p:clrMapOvr>
    <a:overrideClrMapping bg1="lt1" tx1="dk1" bg2="lt2" tx2="dk2" accent1="accent1" accent2="accent2" accent3="accent3" accent4="accent4" accent5="accent5" accent6="accent6" hlink="hlink" folHlink="folHlink"/>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uppe 6">
            <a:extLst>
              <a:ext uri="{FF2B5EF4-FFF2-40B4-BE49-F238E27FC236}">
                <a16:creationId xmlns:a16="http://schemas.microsoft.com/office/drawing/2014/main" id="{D6B75BDA-E4F0-45EE-B105-5D4BA8A5080C}"/>
              </a:ext>
            </a:extLst>
          </p:cNvPr>
          <p:cNvGrpSpPr/>
          <p:nvPr/>
        </p:nvGrpSpPr>
        <p:grpSpPr>
          <a:xfrm>
            <a:off x="1458609" y="1501219"/>
            <a:ext cx="10555369" cy="4700010"/>
            <a:chOff x="1539175" y="440917"/>
            <a:chExt cx="10349340" cy="4608271"/>
          </a:xfrm>
        </p:grpSpPr>
        <p:pic>
          <p:nvPicPr>
            <p:cNvPr id="2" name="Bilde 1">
              <a:extLst>
                <a:ext uri="{FF2B5EF4-FFF2-40B4-BE49-F238E27FC236}">
                  <a16:creationId xmlns:a16="http://schemas.microsoft.com/office/drawing/2014/main" id="{73C72E21-4422-4A68-B622-ED9D9BC6F883}"/>
                </a:ext>
              </a:extLst>
            </p:cNvPr>
            <p:cNvPicPr>
              <a:picLocks noChangeAspect="1"/>
            </p:cNvPicPr>
            <p:nvPr/>
          </p:nvPicPr>
          <p:blipFill>
            <a:blip r:embed="rId3"/>
            <a:stretch>
              <a:fillRect/>
            </a:stretch>
          </p:blipFill>
          <p:spPr>
            <a:xfrm>
              <a:off x="1539175" y="440917"/>
              <a:ext cx="5122043" cy="4608271"/>
            </a:xfrm>
            <a:prstGeom prst="rect">
              <a:avLst/>
            </a:prstGeom>
          </p:spPr>
        </p:pic>
        <p:pic>
          <p:nvPicPr>
            <p:cNvPr id="3" name="Bilde 2">
              <a:extLst>
                <a:ext uri="{FF2B5EF4-FFF2-40B4-BE49-F238E27FC236}">
                  <a16:creationId xmlns:a16="http://schemas.microsoft.com/office/drawing/2014/main" id="{2DA3E289-6CEE-4D29-903F-3218B959E638}"/>
                </a:ext>
              </a:extLst>
            </p:cNvPr>
            <p:cNvPicPr>
              <a:picLocks noChangeAspect="1"/>
            </p:cNvPicPr>
            <p:nvPr/>
          </p:nvPicPr>
          <p:blipFill>
            <a:blip r:embed="rId4"/>
            <a:stretch>
              <a:fillRect/>
            </a:stretch>
          </p:blipFill>
          <p:spPr>
            <a:xfrm>
              <a:off x="6796833" y="440917"/>
              <a:ext cx="5091682" cy="4608271"/>
            </a:xfrm>
            <a:prstGeom prst="rect">
              <a:avLst/>
            </a:prstGeom>
          </p:spPr>
        </p:pic>
      </p:grpSp>
      <p:grpSp>
        <p:nvGrpSpPr>
          <p:cNvPr id="4" name="Gruppe 3">
            <a:extLst>
              <a:ext uri="{FF2B5EF4-FFF2-40B4-BE49-F238E27FC236}">
                <a16:creationId xmlns:a16="http://schemas.microsoft.com/office/drawing/2014/main" id="{013CAE88-CF2D-4ECA-BBAC-D5B74F14BF12}"/>
              </a:ext>
            </a:extLst>
          </p:cNvPr>
          <p:cNvGrpSpPr/>
          <p:nvPr/>
        </p:nvGrpSpPr>
        <p:grpSpPr>
          <a:xfrm>
            <a:off x="310409" y="251582"/>
            <a:ext cx="822429" cy="1392538"/>
            <a:chOff x="5971944" y="3881876"/>
            <a:chExt cx="806491" cy="1365550"/>
          </a:xfrm>
        </p:grpSpPr>
        <p:pic>
          <p:nvPicPr>
            <p:cNvPr id="5" name="Bilde 4" descr="Et bilde som inneholder person, kvinne, himmel, utendørs&#10;&#10;Beskrivelse som er generert med svært høy visshet">
              <a:extLst>
                <a:ext uri="{FF2B5EF4-FFF2-40B4-BE49-F238E27FC236}">
                  <a16:creationId xmlns:a16="http://schemas.microsoft.com/office/drawing/2014/main" id="{E12781E7-B581-459B-9C7B-DFCA5158A8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6" name="TekstSylinder 5">
              <a:extLst>
                <a:ext uri="{FF2B5EF4-FFF2-40B4-BE49-F238E27FC236}">
                  <a16:creationId xmlns:a16="http://schemas.microsoft.com/office/drawing/2014/main" id="{9F4C707C-FECD-42F0-9AD0-48DE8D894A25}"/>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spTree>
    <p:extLst>
      <p:ext uri="{BB962C8B-B14F-4D97-AF65-F5344CB8AC3E}">
        <p14:creationId xmlns:p14="http://schemas.microsoft.com/office/powerpoint/2010/main" val="3450645228"/>
      </p:ext>
    </p:extLst>
  </p:cSld>
  <p:clrMapOvr>
    <a:overrideClrMapping bg1="lt1" tx1="dk1" bg2="lt2" tx2="dk2" accent1="accent1" accent2="accent2" accent3="accent3" accent4="accent4" accent5="accent5" accent6="accent6" hlink="hlink" folHlink="folHlink"/>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Bilde 18">
            <a:extLst>
              <a:ext uri="{FF2B5EF4-FFF2-40B4-BE49-F238E27FC236}">
                <a16:creationId xmlns:a16="http://schemas.microsoft.com/office/drawing/2014/main" id="{F1CC702D-9893-435A-8BED-AB46771E3B14}"/>
              </a:ext>
            </a:extLst>
          </p:cNvPr>
          <p:cNvPicPr>
            <a:picLocks noChangeAspect="1"/>
          </p:cNvPicPr>
          <p:nvPr/>
        </p:nvPicPr>
        <p:blipFill>
          <a:blip r:embed="rId2"/>
          <a:stretch>
            <a:fillRect/>
          </a:stretch>
        </p:blipFill>
        <p:spPr>
          <a:xfrm>
            <a:off x="1509080" y="1413506"/>
            <a:ext cx="10302044" cy="4167512"/>
          </a:xfrm>
          <a:prstGeom prst="rect">
            <a:avLst/>
          </a:prstGeom>
        </p:spPr>
      </p:pic>
      <p:grpSp>
        <p:nvGrpSpPr>
          <p:cNvPr id="6" name="Gruppe 5">
            <a:extLst>
              <a:ext uri="{FF2B5EF4-FFF2-40B4-BE49-F238E27FC236}">
                <a16:creationId xmlns:a16="http://schemas.microsoft.com/office/drawing/2014/main" id="{A652A1E4-B8B3-4586-A719-84B6B15C6A8E}"/>
              </a:ext>
            </a:extLst>
          </p:cNvPr>
          <p:cNvGrpSpPr/>
          <p:nvPr/>
        </p:nvGrpSpPr>
        <p:grpSpPr>
          <a:xfrm>
            <a:off x="310409" y="251582"/>
            <a:ext cx="822429" cy="1392538"/>
            <a:chOff x="5971944" y="3881876"/>
            <a:chExt cx="806491" cy="1365550"/>
          </a:xfrm>
        </p:grpSpPr>
        <p:pic>
          <p:nvPicPr>
            <p:cNvPr id="7" name="Bilde 6" descr="Et bilde som inneholder person, kvinne, himmel, utendørs&#10;&#10;Beskrivelse som er generert med svært høy visshet">
              <a:extLst>
                <a:ext uri="{FF2B5EF4-FFF2-40B4-BE49-F238E27FC236}">
                  <a16:creationId xmlns:a16="http://schemas.microsoft.com/office/drawing/2014/main" id="{C971522A-4AB4-49F1-BA62-FE3B9E8C3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8" name="TekstSylinder 7">
              <a:extLst>
                <a:ext uri="{FF2B5EF4-FFF2-40B4-BE49-F238E27FC236}">
                  <a16:creationId xmlns:a16="http://schemas.microsoft.com/office/drawing/2014/main" id="{E7ED42F3-1304-4EB1-B9A6-DB9147C60692}"/>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spTree>
    <p:extLst>
      <p:ext uri="{BB962C8B-B14F-4D97-AF65-F5344CB8AC3E}">
        <p14:creationId xmlns:p14="http://schemas.microsoft.com/office/powerpoint/2010/main" val="218502896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4D50DE4-0F13-40AC-867F-CE5C7785208E}"/>
              </a:ext>
            </a:extLst>
          </p:cNvPr>
          <p:cNvPicPr>
            <a:picLocks noChangeAspect="1"/>
          </p:cNvPicPr>
          <p:nvPr/>
        </p:nvPicPr>
        <p:blipFill>
          <a:blip r:embed="rId2"/>
          <a:stretch>
            <a:fillRect/>
          </a:stretch>
        </p:blipFill>
        <p:spPr>
          <a:xfrm>
            <a:off x="1694082" y="985195"/>
            <a:ext cx="9186623" cy="5024134"/>
          </a:xfrm>
          <a:prstGeom prst="rect">
            <a:avLst/>
          </a:prstGeom>
        </p:spPr>
      </p:pic>
      <p:grpSp>
        <p:nvGrpSpPr>
          <p:cNvPr id="7" name="Gruppe 6">
            <a:extLst>
              <a:ext uri="{FF2B5EF4-FFF2-40B4-BE49-F238E27FC236}">
                <a16:creationId xmlns:a16="http://schemas.microsoft.com/office/drawing/2014/main" id="{92259DC2-DB53-4870-AFF6-C359FE1F86AF}"/>
              </a:ext>
            </a:extLst>
          </p:cNvPr>
          <p:cNvGrpSpPr/>
          <p:nvPr/>
        </p:nvGrpSpPr>
        <p:grpSpPr>
          <a:xfrm>
            <a:off x="310409" y="251582"/>
            <a:ext cx="822429" cy="1392538"/>
            <a:chOff x="5971944" y="3881876"/>
            <a:chExt cx="806491" cy="1365550"/>
          </a:xfrm>
        </p:grpSpPr>
        <p:pic>
          <p:nvPicPr>
            <p:cNvPr id="8" name="Bilde 7" descr="Et bilde som inneholder person, kvinne, himmel, utendørs&#10;&#10;Beskrivelse som er generert med svært høy visshet">
              <a:extLst>
                <a:ext uri="{FF2B5EF4-FFF2-40B4-BE49-F238E27FC236}">
                  <a16:creationId xmlns:a16="http://schemas.microsoft.com/office/drawing/2014/main" id="{930596DD-0BC8-4103-B12F-D01A75FF1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9" name="TekstSylinder 8">
              <a:extLst>
                <a:ext uri="{FF2B5EF4-FFF2-40B4-BE49-F238E27FC236}">
                  <a16:creationId xmlns:a16="http://schemas.microsoft.com/office/drawing/2014/main" id="{253EA74B-F599-4680-9618-611273F8E27B}"/>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spTree>
    <p:extLst>
      <p:ext uri="{BB962C8B-B14F-4D97-AF65-F5344CB8AC3E}">
        <p14:creationId xmlns:p14="http://schemas.microsoft.com/office/powerpoint/2010/main" val="1194080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uppe 5">
            <a:extLst>
              <a:ext uri="{FF2B5EF4-FFF2-40B4-BE49-F238E27FC236}">
                <a16:creationId xmlns:a16="http://schemas.microsoft.com/office/drawing/2014/main" id="{A652A1E4-B8B3-4586-A719-84B6B15C6A8E}"/>
              </a:ext>
            </a:extLst>
          </p:cNvPr>
          <p:cNvGrpSpPr/>
          <p:nvPr/>
        </p:nvGrpSpPr>
        <p:grpSpPr>
          <a:xfrm>
            <a:off x="310409" y="251582"/>
            <a:ext cx="822429" cy="1392538"/>
            <a:chOff x="5971944" y="3881876"/>
            <a:chExt cx="806491" cy="1365550"/>
          </a:xfrm>
        </p:grpSpPr>
        <p:pic>
          <p:nvPicPr>
            <p:cNvPr id="7" name="Bilde 6" descr="Et bilde som inneholder person, kvinne, himmel, utendørs&#10;&#10;Beskrivelse som er generert med svært høy visshet">
              <a:extLst>
                <a:ext uri="{FF2B5EF4-FFF2-40B4-BE49-F238E27FC236}">
                  <a16:creationId xmlns:a16="http://schemas.microsoft.com/office/drawing/2014/main" id="{C971522A-4AB4-49F1-BA62-FE3B9E8C3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8" name="TekstSylinder 7">
              <a:extLst>
                <a:ext uri="{FF2B5EF4-FFF2-40B4-BE49-F238E27FC236}">
                  <a16:creationId xmlns:a16="http://schemas.microsoft.com/office/drawing/2014/main" id="{E7ED42F3-1304-4EB1-B9A6-DB9147C60692}"/>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pic>
        <p:nvPicPr>
          <p:cNvPr id="3" name="Bilde 2">
            <a:extLst>
              <a:ext uri="{FF2B5EF4-FFF2-40B4-BE49-F238E27FC236}">
                <a16:creationId xmlns:a16="http://schemas.microsoft.com/office/drawing/2014/main" id="{07AE91C0-4E2B-4345-9B22-73F0E6ABD551}"/>
              </a:ext>
            </a:extLst>
          </p:cNvPr>
          <p:cNvPicPr>
            <a:picLocks noChangeAspect="1"/>
          </p:cNvPicPr>
          <p:nvPr/>
        </p:nvPicPr>
        <p:blipFill>
          <a:blip r:embed="rId3"/>
          <a:stretch>
            <a:fillRect/>
          </a:stretch>
        </p:blipFill>
        <p:spPr>
          <a:xfrm>
            <a:off x="1353357" y="903412"/>
            <a:ext cx="10441878" cy="5447444"/>
          </a:xfrm>
          <a:prstGeom prst="rect">
            <a:avLst/>
          </a:prstGeom>
        </p:spPr>
      </p:pic>
    </p:spTree>
    <p:extLst>
      <p:ext uri="{BB962C8B-B14F-4D97-AF65-F5344CB8AC3E}">
        <p14:creationId xmlns:p14="http://schemas.microsoft.com/office/powerpoint/2010/main" val="80220688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4B99902-D20E-4351-B2FA-1F53EA1C2425}"/>
              </a:ext>
            </a:extLst>
          </p:cNvPr>
          <p:cNvSpPr>
            <a:spLocks noGrp="1"/>
          </p:cNvSpPr>
          <p:nvPr>
            <p:ph type="ctrTitle"/>
          </p:nvPr>
        </p:nvSpPr>
        <p:spPr>
          <a:xfrm>
            <a:off x="1334722" y="2420174"/>
            <a:ext cx="9767031" cy="2154176"/>
          </a:xfrm>
        </p:spPr>
        <p:txBody>
          <a:bodyPr>
            <a:normAutofit/>
          </a:bodyPr>
          <a:lstStyle/>
          <a:p>
            <a:r>
              <a:rPr lang="en-GB" dirty="0"/>
              <a:t>Onboarding, transition </a:t>
            </a:r>
            <a:r>
              <a:rPr lang="en-GB" dirty="0" err="1"/>
              <a:t>og</a:t>
            </a:r>
            <a:r>
              <a:rPr lang="en-GB" dirty="0"/>
              <a:t> Offboarding</a:t>
            </a:r>
          </a:p>
        </p:txBody>
      </p:sp>
    </p:spTree>
    <p:extLst>
      <p:ext uri="{BB962C8B-B14F-4D97-AF65-F5344CB8AC3E}">
        <p14:creationId xmlns:p14="http://schemas.microsoft.com/office/powerpoint/2010/main" val="211745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38C41D39-5447-4952-84F9-552158971FEB}"/>
              </a:ext>
            </a:extLst>
          </p:cNvPr>
          <p:cNvPicPr>
            <a:picLocks noChangeAspect="1"/>
          </p:cNvPicPr>
          <p:nvPr/>
        </p:nvPicPr>
        <p:blipFill>
          <a:blip r:embed="rId2"/>
          <a:stretch>
            <a:fillRect/>
          </a:stretch>
        </p:blipFill>
        <p:spPr>
          <a:xfrm>
            <a:off x="1643936" y="1563852"/>
            <a:ext cx="10601284" cy="3866821"/>
          </a:xfrm>
          <a:prstGeom prst="rect">
            <a:avLst/>
          </a:prstGeom>
        </p:spPr>
      </p:pic>
      <p:grpSp>
        <p:nvGrpSpPr>
          <p:cNvPr id="3" name="Gruppe 2">
            <a:extLst>
              <a:ext uri="{FF2B5EF4-FFF2-40B4-BE49-F238E27FC236}">
                <a16:creationId xmlns:a16="http://schemas.microsoft.com/office/drawing/2014/main" id="{BE63FFDE-1441-4240-B214-0C20F4FBA5A1}"/>
              </a:ext>
            </a:extLst>
          </p:cNvPr>
          <p:cNvGrpSpPr/>
          <p:nvPr/>
        </p:nvGrpSpPr>
        <p:grpSpPr>
          <a:xfrm>
            <a:off x="310409" y="251582"/>
            <a:ext cx="822429" cy="1392538"/>
            <a:chOff x="5971944" y="3881876"/>
            <a:chExt cx="806491" cy="1365550"/>
          </a:xfrm>
        </p:grpSpPr>
        <p:pic>
          <p:nvPicPr>
            <p:cNvPr id="4" name="Bilde 3" descr="Et bilde som inneholder person, kvinne, himmel, utendørs&#10;&#10;Beskrivelse som er generert med svært høy visshet">
              <a:extLst>
                <a:ext uri="{FF2B5EF4-FFF2-40B4-BE49-F238E27FC236}">
                  <a16:creationId xmlns:a16="http://schemas.microsoft.com/office/drawing/2014/main" id="{75B113C1-12F4-4130-B584-E53C26DE8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5" name="TekstSylinder 4">
              <a:extLst>
                <a:ext uri="{FF2B5EF4-FFF2-40B4-BE49-F238E27FC236}">
                  <a16:creationId xmlns:a16="http://schemas.microsoft.com/office/drawing/2014/main" id="{46C7A86E-9CB1-49F5-9E6B-C19994677FB5}"/>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grpSp>
        <p:nvGrpSpPr>
          <p:cNvPr id="6" name="Gruppe 5">
            <a:extLst>
              <a:ext uri="{FF2B5EF4-FFF2-40B4-BE49-F238E27FC236}">
                <a16:creationId xmlns:a16="http://schemas.microsoft.com/office/drawing/2014/main" id="{8BFCBB79-C81E-4CCE-B7EB-7A009A82108A}"/>
              </a:ext>
            </a:extLst>
          </p:cNvPr>
          <p:cNvGrpSpPr/>
          <p:nvPr/>
        </p:nvGrpSpPr>
        <p:grpSpPr>
          <a:xfrm>
            <a:off x="191255" y="1715237"/>
            <a:ext cx="1138201" cy="1389900"/>
            <a:chOff x="8290884" y="3881876"/>
            <a:chExt cx="1116143" cy="1362964"/>
          </a:xfrm>
        </p:grpSpPr>
        <p:pic>
          <p:nvPicPr>
            <p:cNvPr id="7" name="Bilde 6" descr="Et bilde som inneholder person, mann, innendørs, vegg&#10;&#10;Beskrivelse som er generert med svært høy visshet">
              <a:extLst>
                <a:ext uri="{FF2B5EF4-FFF2-40B4-BE49-F238E27FC236}">
                  <a16:creationId xmlns:a16="http://schemas.microsoft.com/office/drawing/2014/main" id="{AF4A87E4-CAE5-4F95-87C4-872FDA4EB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7735" y="3881876"/>
              <a:ext cx="819192" cy="990651"/>
            </a:xfrm>
            <a:prstGeom prst="rect">
              <a:avLst/>
            </a:prstGeom>
          </p:spPr>
        </p:pic>
        <p:sp>
          <p:nvSpPr>
            <p:cNvPr id="8" name="TekstSylinder 7">
              <a:extLst>
                <a:ext uri="{FF2B5EF4-FFF2-40B4-BE49-F238E27FC236}">
                  <a16:creationId xmlns:a16="http://schemas.microsoft.com/office/drawing/2014/main" id="{1835B368-A902-4B63-9260-D1B85BF1D1F5}"/>
                </a:ext>
              </a:extLst>
            </p:cNvPr>
            <p:cNvSpPr txBox="1"/>
            <p:nvPr/>
          </p:nvSpPr>
          <p:spPr>
            <a:xfrm>
              <a:off x="8290884" y="4869941"/>
              <a:ext cx="1116143" cy="374899"/>
            </a:xfrm>
            <a:prstGeom prst="rect">
              <a:avLst/>
            </a:prstGeom>
            <a:noFill/>
          </p:spPr>
          <p:txBody>
            <a:bodyPr wrap="square" rtlCol="0">
              <a:spAutoFit/>
            </a:bodyPr>
            <a:lstStyle/>
            <a:p>
              <a:r>
                <a:rPr lang="nb-NO" sz="1836" dirty="0"/>
                <a:t>Manager</a:t>
              </a:r>
            </a:p>
          </p:txBody>
        </p:sp>
      </p:grpSp>
      <p:grpSp>
        <p:nvGrpSpPr>
          <p:cNvPr id="9" name="Gruppe 8">
            <a:extLst>
              <a:ext uri="{FF2B5EF4-FFF2-40B4-BE49-F238E27FC236}">
                <a16:creationId xmlns:a16="http://schemas.microsoft.com/office/drawing/2014/main" id="{244E818A-45BF-4A5A-99D0-390A66E83007}"/>
              </a:ext>
            </a:extLst>
          </p:cNvPr>
          <p:cNvGrpSpPr/>
          <p:nvPr/>
        </p:nvGrpSpPr>
        <p:grpSpPr>
          <a:xfrm>
            <a:off x="116539" y="3268694"/>
            <a:ext cx="1241708" cy="1385693"/>
            <a:chOff x="3738400" y="3608494"/>
            <a:chExt cx="1241884" cy="1385890"/>
          </a:xfrm>
        </p:grpSpPr>
        <p:pic>
          <p:nvPicPr>
            <p:cNvPr id="10" name="Bilde 9" descr="Et bilde som inneholder person, mann, slips, vegg&#10;&#10;Beskrivelse som er generert med svært høy visshet">
              <a:extLst>
                <a:ext uri="{FF2B5EF4-FFF2-40B4-BE49-F238E27FC236}">
                  <a16:creationId xmlns:a16="http://schemas.microsoft.com/office/drawing/2014/main" id="{2B2D5560-FDF8-41E9-847E-14132650C8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6929" y="3608494"/>
              <a:ext cx="744826" cy="932651"/>
            </a:xfrm>
            <a:prstGeom prst="rect">
              <a:avLst/>
            </a:prstGeom>
          </p:spPr>
        </p:pic>
        <p:sp>
          <p:nvSpPr>
            <p:cNvPr id="11" name="TekstSylinder 10">
              <a:extLst>
                <a:ext uri="{FF2B5EF4-FFF2-40B4-BE49-F238E27FC236}">
                  <a16:creationId xmlns:a16="http://schemas.microsoft.com/office/drawing/2014/main" id="{AB3B1732-EC93-46D2-A525-8A7929EF3D6A}"/>
                </a:ext>
              </a:extLst>
            </p:cNvPr>
            <p:cNvSpPr txBox="1"/>
            <p:nvPr/>
          </p:nvSpPr>
          <p:spPr>
            <a:xfrm>
              <a:off x="3738400" y="4612022"/>
              <a:ext cx="1241884" cy="382362"/>
            </a:xfrm>
            <a:prstGeom prst="rect">
              <a:avLst/>
            </a:prstGeom>
            <a:noFill/>
          </p:spPr>
          <p:txBody>
            <a:bodyPr wrap="square" rtlCol="0">
              <a:spAutoFit/>
            </a:bodyPr>
            <a:lstStyle/>
            <a:p>
              <a:r>
                <a:rPr lang="en-GB" sz="1836" dirty="0"/>
                <a:t>Employee</a:t>
              </a:r>
            </a:p>
          </p:txBody>
        </p:sp>
      </p:grpSp>
    </p:spTree>
    <p:extLst>
      <p:ext uri="{BB962C8B-B14F-4D97-AF65-F5344CB8AC3E}">
        <p14:creationId xmlns:p14="http://schemas.microsoft.com/office/powerpoint/2010/main" val="3427642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BE63FFDE-1441-4240-B214-0C20F4FBA5A1}"/>
              </a:ext>
            </a:extLst>
          </p:cNvPr>
          <p:cNvGrpSpPr/>
          <p:nvPr/>
        </p:nvGrpSpPr>
        <p:grpSpPr>
          <a:xfrm>
            <a:off x="310409" y="251582"/>
            <a:ext cx="822429" cy="1392538"/>
            <a:chOff x="5971944" y="3881876"/>
            <a:chExt cx="806491" cy="1365550"/>
          </a:xfrm>
        </p:grpSpPr>
        <p:pic>
          <p:nvPicPr>
            <p:cNvPr id="4" name="Bilde 3" descr="Et bilde som inneholder person, kvinne, himmel, utendørs&#10;&#10;Beskrivelse som er generert med svært høy visshet">
              <a:extLst>
                <a:ext uri="{FF2B5EF4-FFF2-40B4-BE49-F238E27FC236}">
                  <a16:creationId xmlns:a16="http://schemas.microsoft.com/office/drawing/2014/main" id="{75B113C1-12F4-4130-B584-E53C26DE8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5" name="TekstSylinder 4">
              <a:extLst>
                <a:ext uri="{FF2B5EF4-FFF2-40B4-BE49-F238E27FC236}">
                  <a16:creationId xmlns:a16="http://schemas.microsoft.com/office/drawing/2014/main" id="{46C7A86E-9CB1-49F5-9E6B-C19994677FB5}"/>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pic>
        <p:nvPicPr>
          <p:cNvPr id="13" name="Bilde 12" descr="Et bilde som inneholder skjermbilde, datamaskin&#10;&#10;Automatisk generert beskrivelse">
            <a:extLst>
              <a:ext uri="{FF2B5EF4-FFF2-40B4-BE49-F238E27FC236}">
                <a16:creationId xmlns:a16="http://schemas.microsoft.com/office/drawing/2014/main" id="{0C9A1B73-DE64-4038-B6C7-2EF3E3206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079" y="1243404"/>
            <a:ext cx="10010706" cy="4507716"/>
          </a:xfrm>
          <a:prstGeom prst="rect">
            <a:avLst/>
          </a:prstGeom>
        </p:spPr>
      </p:pic>
    </p:spTree>
    <p:extLst>
      <p:ext uri="{BB962C8B-B14F-4D97-AF65-F5344CB8AC3E}">
        <p14:creationId xmlns:p14="http://schemas.microsoft.com/office/powerpoint/2010/main" val="1538600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BE63FFDE-1441-4240-B214-0C20F4FBA5A1}"/>
              </a:ext>
            </a:extLst>
          </p:cNvPr>
          <p:cNvGrpSpPr/>
          <p:nvPr/>
        </p:nvGrpSpPr>
        <p:grpSpPr>
          <a:xfrm>
            <a:off x="310409" y="251582"/>
            <a:ext cx="822429" cy="1392538"/>
            <a:chOff x="5971944" y="3881876"/>
            <a:chExt cx="806491" cy="1365550"/>
          </a:xfrm>
        </p:grpSpPr>
        <p:pic>
          <p:nvPicPr>
            <p:cNvPr id="4" name="Bilde 3" descr="Et bilde som inneholder person, kvinne, himmel, utendørs&#10;&#10;Beskrivelse som er generert med svært høy visshet">
              <a:extLst>
                <a:ext uri="{FF2B5EF4-FFF2-40B4-BE49-F238E27FC236}">
                  <a16:creationId xmlns:a16="http://schemas.microsoft.com/office/drawing/2014/main" id="{75B113C1-12F4-4130-B584-E53C26DE8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5" name="TekstSylinder 4">
              <a:extLst>
                <a:ext uri="{FF2B5EF4-FFF2-40B4-BE49-F238E27FC236}">
                  <a16:creationId xmlns:a16="http://schemas.microsoft.com/office/drawing/2014/main" id="{46C7A86E-9CB1-49F5-9E6B-C19994677FB5}"/>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pic>
        <p:nvPicPr>
          <p:cNvPr id="6" name="Bilde 5">
            <a:extLst>
              <a:ext uri="{FF2B5EF4-FFF2-40B4-BE49-F238E27FC236}">
                <a16:creationId xmlns:a16="http://schemas.microsoft.com/office/drawing/2014/main" id="{966A8CB5-E937-44EB-AED1-52B7E580D198}"/>
              </a:ext>
            </a:extLst>
          </p:cNvPr>
          <p:cNvPicPr>
            <a:picLocks noChangeAspect="1"/>
          </p:cNvPicPr>
          <p:nvPr/>
        </p:nvPicPr>
        <p:blipFill>
          <a:blip r:embed="rId3"/>
          <a:stretch>
            <a:fillRect/>
          </a:stretch>
        </p:blipFill>
        <p:spPr>
          <a:xfrm>
            <a:off x="937411" y="1714315"/>
            <a:ext cx="10561652" cy="4030181"/>
          </a:xfrm>
          <a:prstGeom prst="rect">
            <a:avLst/>
          </a:prstGeom>
        </p:spPr>
      </p:pic>
    </p:spTree>
    <p:extLst>
      <p:ext uri="{BB962C8B-B14F-4D97-AF65-F5344CB8AC3E}">
        <p14:creationId xmlns:p14="http://schemas.microsoft.com/office/powerpoint/2010/main" val="48656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56BA4BDB-2A29-486F-ACF3-0B1EA0D0670D}"/>
              </a:ext>
            </a:extLst>
          </p:cNvPr>
          <p:cNvSpPr>
            <a:spLocks noGrp="1"/>
          </p:cNvSpPr>
          <p:nvPr>
            <p:ph type="title"/>
          </p:nvPr>
        </p:nvSpPr>
        <p:spPr>
          <a:xfrm>
            <a:off x="599349" y="360334"/>
            <a:ext cx="3263094" cy="1351952"/>
          </a:xfrm>
        </p:spPr>
        <p:txBody>
          <a:bodyPr vert="horz" wrap="square" lIns="93260" tIns="46630" rIns="93260" bIns="46630" rtlCol="0" anchor="ctr">
            <a:normAutofit/>
          </a:bodyPr>
          <a:lstStyle/>
          <a:p>
            <a:r>
              <a:rPr lang="en-US" sz="4488" dirty="0"/>
              <a:t>Om meg</a:t>
            </a:r>
          </a:p>
        </p:txBody>
      </p:sp>
      <p:pic>
        <p:nvPicPr>
          <p:cNvPr id="12" name="Plassholder for innhold 11" descr="Et bilde som inneholder person, bygning, klær, innendørs&#10;&#10;Beskrivelse som er generert med høy visshet">
            <a:extLst>
              <a:ext uri="{FF2B5EF4-FFF2-40B4-BE49-F238E27FC236}">
                <a16:creationId xmlns:a16="http://schemas.microsoft.com/office/drawing/2014/main" id="{50C7ADD9-828A-4881-BE27-E3EB292E90F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8390868" y="882337"/>
            <a:ext cx="3217247" cy="4970646"/>
          </a:xfrm>
          <a:prstGeom prst="rect">
            <a:avLst/>
          </a:prstGeom>
          <a:ln>
            <a:noFill/>
          </a:ln>
          <a:effectLst>
            <a:outerShdw blurRad="292100" dist="139700" dir="2700000" algn="tl" rotWithShape="0">
              <a:srgbClr val="333333">
                <a:alpha val="65000"/>
              </a:srgbClr>
            </a:outerShdw>
          </a:effectLst>
        </p:spPr>
      </p:pic>
      <p:sp>
        <p:nvSpPr>
          <p:cNvPr id="6" name="Plassholder for tekst 5">
            <a:extLst>
              <a:ext uri="{FF2B5EF4-FFF2-40B4-BE49-F238E27FC236}">
                <a16:creationId xmlns:a16="http://schemas.microsoft.com/office/drawing/2014/main" id="{DE77571B-529A-4A30-BE7B-7EF00DBA5102}"/>
              </a:ext>
            </a:extLst>
          </p:cNvPr>
          <p:cNvSpPr>
            <a:spLocks noGrp="1"/>
          </p:cNvSpPr>
          <p:nvPr>
            <p:ph type="body" sz="half" idx="2"/>
          </p:nvPr>
        </p:nvSpPr>
        <p:spPr>
          <a:xfrm>
            <a:off x="532921" y="2068951"/>
            <a:ext cx="8189313" cy="3040931"/>
          </a:xfrm>
        </p:spPr>
        <p:txBody>
          <a:bodyPr vert="horz" wrap="square" lIns="93260" tIns="46630" rIns="93260" bIns="46630" rtlCol="0" anchor="t">
            <a:normAutofit/>
          </a:bodyPr>
          <a:lstStyle/>
          <a:p>
            <a:pPr indent="-233149">
              <a:buFont typeface="Arial" panose="020B0604020202020204" pitchFamily="34" charset="0"/>
              <a:buChar char="•"/>
            </a:pPr>
            <a:r>
              <a:rPr lang="nb-NO" sz="2448" dirty="0"/>
              <a:t>Utdanning innen markedsføring</a:t>
            </a:r>
          </a:p>
          <a:p>
            <a:pPr indent="-233149">
              <a:buFont typeface="Arial" panose="020B0604020202020204" pitchFamily="34" charset="0"/>
              <a:buChar char="•"/>
            </a:pPr>
            <a:r>
              <a:rPr lang="nb-NO" sz="2448" dirty="0"/>
              <a:t>Bruker i Dynamics CRM fra 2009</a:t>
            </a:r>
          </a:p>
          <a:p>
            <a:pPr indent="-233149">
              <a:buFont typeface="Arial" panose="020B0604020202020204" pitchFamily="34" charset="0"/>
              <a:buChar char="•"/>
            </a:pPr>
            <a:r>
              <a:rPr lang="nb-NO" sz="2448" dirty="0"/>
              <a:t>Konsulent i Dynamics CRM fra 2014</a:t>
            </a:r>
          </a:p>
          <a:p>
            <a:pPr indent="-233149">
              <a:buFont typeface="Arial" panose="020B0604020202020204" pitchFamily="34" charset="0"/>
              <a:buChar char="•"/>
            </a:pPr>
            <a:r>
              <a:rPr lang="nb-NO" sz="2448" dirty="0"/>
              <a:t>Talent fra Mars 2018</a:t>
            </a:r>
          </a:p>
          <a:p>
            <a:pPr indent="-233149">
              <a:buFont typeface="Arial" panose="020B0604020202020204" pitchFamily="34" charset="0"/>
              <a:buChar char="•"/>
            </a:pPr>
            <a:r>
              <a:rPr lang="nb-NO" sz="2448" dirty="0"/>
              <a:t>Blogget hver arbeidsdag i 6 måneder</a:t>
            </a:r>
          </a:p>
          <a:p>
            <a:pPr indent="-233149">
              <a:buFont typeface="Arial" panose="020B0604020202020204" pitchFamily="34" charset="0"/>
              <a:buChar char="•"/>
            </a:pPr>
            <a:r>
              <a:rPr lang="nb-NO" sz="2448" dirty="0"/>
              <a:t>Driver den Norske gruppen </a:t>
            </a:r>
            <a:r>
              <a:rPr lang="nb-NO" sz="2448" dirty="0" err="1"/>
              <a:t>Women</a:t>
            </a:r>
            <a:r>
              <a:rPr lang="nb-NO" sz="2448" dirty="0"/>
              <a:t> in Dynamics</a:t>
            </a:r>
          </a:p>
          <a:p>
            <a:pPr indent="-233149">
              <a:buFont typeface="Arial" panose="020B0604020202020204" pitchFamily="34" charset="0"/>
              <a:buChar char="•"/>
            </a:pPr>
            <a:r>
              <a:rPr lang="nb-NO" sz="2448" dirty="0"/>
              <a:t>Første og eneste MVP med fokus på Talent</a:t>
            </a:r>
          </a:p>
        </p:txBody>
      </p:sp>
      <p:pic>
        <p:nvPicPr>
          <p:cNvPr id="3" name="Bilde 2">
            <a:extLst>
              <a:ext uri="{FF2B5EF4-FFF2-40B4-BE49-F238E27FC236}">
                <a16:creationId xmlns:a16="http://schemas.microsoft.com/office/drawing/2014/main" id="{C0AA884C-771D-472E-8C25-77903FE64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0868" y="4555723"/>
            <a:ext cx="3215317" cy="12972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096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4B99902-D20E-4351-B2FA-1F53EA1C2425}"/>
              </a:ext>
            </a:extLst>
          </p:cNvPr>
          <p:cNvSpPr>
            <a:spLocks noGrp="1"/>
          </p:cNvSpPr>
          <p:nvPr>
            <p:ph type="ctrTitle"/>
          </p:nvPr>
        </p:nvSpPr>
        <p:spPr>
          <a:xfrm>
            <a:off x="1329456" y="1836895"/>
            <a:ext cx="9767031" cy="1077088"/>
          </a:xfrm>
        </p:spPr>
        <p:txBody>
          <a:bodyPr>
            <a:normAutofit/>
          </a:bodyPr>
          <a:lstStyle/>
          <a:p>
            <a:r>
              <a:rPr lang="en-GB" dirty="0" err="1"/>
              <a:t>Selvbetjening</a:t>
            </a:r>
            <a:endParaRPr lang="en-GB" dirty="0"/>
          </a:p>
        </p:txBody>
      </p:sp>
      <p:grpSp>
        <p:nvGrpSpPr>
          <p:cNvPr id="3" name="Gruppe 2">
            <a:extLst>
              <a:ext uri="{FF2B5EF4-FFF2-40B4-BE49-F238E27FC236}">
                <a16:creationId xmlns:a16="http://schemas.microsoft.com/office/drawing/2014/main" id="{59505926-D05F-49BF-9574-C08D1B3338B9}"/>
              </a:ext>
            </a:extLst>
          </p:cNvPr>
          <p:cNvGrpSpPr/>
          <p:nvPr/>
        </p:nvGrpSpPr>
        <p:grpSpPr>
          <a:xfrm>
            <a:off x="4509583" y="3385592"/>
            <a:ext cx="1138201" cy="1389900"/>
            <a:chOff x="8290884" y="3881876"/>
            <a:chExt cx="1116143" cy="1362964"/>
          </a:xfrm>
        </p:grpSpPr>
        <p:pic>
          <p:nvPicPr>
            <p:cNvPr id="5" name="Bilde 4" descr="Et bilde som inneholder person, mann, innendørs, vegg&#10;&#10;Beskrivelse som er generert med svært høy visshet">
              <a:extLst>
                <a:ext uri="{FF2B5EF4-FFF2-40B4-BE49-F238E27FC236}">
                  <a16:creationId xmlns:a16="http://schemas.microsoft.com/office/drawing/2014/main" id="{D7812B33-41C4-4A13-84C8-04BF7C568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7735" y="3881876"/>
              <a:ext cx="819192" cy="990651"/>
            </a:xfrm>
            <a:prstGeom prst="rect">
              <a:avLst/>
            </a:prstGeom>
          </p:spPr>
        </p:pic>
        <p:sp>
          <p:nvSpPr>
            <p:cNvPr id="6" name="TekstSylinder 5">
              <a:extLst>
                <a:ext uri="{FF2B5EF4-FFF2-40B4-BE49-F238E27FC236}">
                  <a16:creationId xmlns:a16="http://schemas.microsoft.com/office/drawing/2014/main" id="{B9169A03-3869-4B82-92A0-1685B054DAF8}"/>
                </a:ext>
              </a:extLst>
            </p:cNvPr>
            <p:cNvSpPr txBox="1"/>
            <p:nvPr/>
          </p:nvSpPr>
          <p:spPr>
            <a:xfrm>
              <a:off x="8290884" y="4869941"/>
              <a:ext cx="1116143" cy="374899"/>
            </a:xfrm>
            <a:prstGeom prst="rect">
              <a:avLst/>
            </a:prstGeom>
            <a:noFill/>
          </p:spPr>
          <p:txBody>
            <a:bodyPr wrap="square" rtlCol="0">
              <a:spAutoFit/>
            </a:bodyPr>
            <a:lstStyle/>
            <a:p>
              <a:r>
                <a:rPr lang="nb-NO" sz="1836" dirty="0"/>
                <a:t>Manager</a:t>
              </a:r>
            </a:p>
          </p:txBody>
        </p:sp>
      </p:grpSp>
      <p:grpSp>
        <p:nvGrpSpPr>
          <p:cNvPr id="7" name="Gruppe 6">
            <a:extLst>
              <a:ext uri="{FF2B5EF4-FFF2-40B4-BE49-F238E27FC236}">
                <a16:creationId xmlns:a16="http://schemas.microsoft.com/office/drawing/2014/main" id="{A289056B-A14D-428F-B832-9A3000937611}"/>
              </a:ext>
            </a:extLst>
          </p:cNvPr>
          <p:cNvGrpSpPr/>
          <p:nvPr/>
        </p:nvGrpSpPr>
        <p:grpSpPr>
          <a:xfrm>
            <a:off x="6788692" y="3333587"/>
            <a:ext cx="1241708" cy="1385693"/>
            <a:chOff x="3738400" y="3608494"/>
            <a:chExt cx="1241884" cy="1385890"/>
          </a:xfrm>
        </p:grpSpPr>
        <p:pic>
          <p:nvPicPr>
            <p:cNvPr id="8" name="Bilde 7" descr="Et bilde som inneholder person, mann, slips, vegg&#10;&#10;Beskrivelse som er generert med svært høy visshet">
              <a:extLst>
                <a:ext uri="{FF2B5EF4-FFF2-40B4-BE49-F238E27FC236}">
                  <a16:creationId xmlns:a16="http://schemas.microsoft.com/office/drawing/2014/main" id="{12ADC020-1405-4EC7-B059-0C1D148B1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929" y="3608494"/>
              <a:ext cx="744826" cy="932651"/>
            </a:xfrm>
            <a:prstGeom prst="rect">
              <a:avLst/>
            </a:prstGeom>
          </p:spPr>
        </p:pic>
        <p:sp>
          <p:nvSpPr>
            <p:cNvPr id="9" name="TekstSylinder 8">
              <a:extLst>
                <a:ext uri="{FF2B5EF4-FFF2-40B4-BE49-F238E27FC236}">
                  <a16:creationId xmlns:a16="http://schemas.microsoft.com/office/drawing/2014/main" id="{4EFBCC20-9E01-4D9E-B00D-FCF488CE44C8}"/>
                </a:ext>
              </a:extLst>
            </p:cNvPr>
            <p:cNvSpPr txBox="1"/>
            <p:nvPr/>
          </p:nvSpPr>
          <p:spPr>
            <a:xfrm>
              <a:off x="3738400" y="4612022"/>
              <a:ext cx="1241884" cy="382362"/>
            </a:xfrm>
            <a:prstGeom prst="rect">
              <a:avLst/>
            </a:prstGeom>
            <a:noFill/>
          </p:spPr>
          <p:txBody>
            <a:bodyPr wrap="square" rtlCol="0">
              <a:spAutoFit/>
            </a:bodyPr>
            <a:lstStyle/>
            <a:p>
              <a:r>
                <a:rPr lang="en-GB" sz="1836" dirty="0"/>
                <a:t>Employee</a:t>
              </a:r>
            </a:p>
          </p:txBody>
        </p:sp>
      </p:grpSp>
    </p:spTree>
    <p:extLst>
      <p:ext uri="{BB962C8B-B14F-4D97-AF65-F5344CB8AC3E}">
        <p14:creationId xmlns:p14="http://schemas.microsoft.com/office/powerpoint/2010/main" val="1875242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197081E-9CDC-4D6A-A9C0-BACDD043B519}"/>
              </a:ext>
            </a:extLst>
          </p:cNvPr>
          <p:cNvPicPr>
            <a:picLocks noChangeAspect="1"/>
          </p:cNvPicPr>
          <p:nvPr/>
        </p:nvPicPr>
        <p:blipFill>
          <a:blip r:embed="rId2"/>
          <a:stretch>
            <a:fillRect/>
          </a:stretch>
        </p:blipFill>
        <p:spPr>
          <a:xfrm>
            <a:off x="1939258" y="1229803"/>
            <a:ext cx="8557959" cy="4534918"/>
          </a:xfrm>
          <a:prstGeom prst="rect">
            <a:avLst/>
          </a:prstGeom>
        </p:spPr>
      </p:pic>
      <p:grpSp>
        <p:nvGrpSpPr>
          <p:cNvPr id="7" name="Gruppe 6">
            <a:extLst>
              <a:ext uri="{FF2B5EF4-FFF2-40B4-BE49-F238E27FC236}">
                <a16:creationId xmlns:a16="http://schemas.microsoft.com/office/drawing/2014/main" id="{FA0E8D4E-9A2F-424F-9EF0-A4C4C4D7C477}"/>
              </a:ext>
            </a:extLst>
          </p:cNvPr>
          <p:cNvGrpSpPr/>
          <p:nvPr/>
        </p:nvGrpSpPr>
        <p:grpSpPr>
          <a:xfrm>
            <a:off x="46913" y="144937"/>
            <a:ext cx="1241708" cy="1385693"/>
            <a:chOff x="3738400" y="3608494"/>
            <a:chExt cx="1241884" cy="1385890"/>
          </a:xfrm>
        </p:grpSpPr>
        <p:pic>
          <p:nvPicPr>
            <p:cNvPr id="8" name="Bilde 7" descr="Et bilde som inneholder person, mann, slips, vegg&#10;&#10;Beskrivelse som er generert med svært høy visshet">
              <a:extLst>
                <a:ext uri="{FF2B5EF4-FFF2-40B4-BE49-F238E27FC236}">
                  <a16:creationId xmlns:a16="http://schemas.microsoft.com/office/drawing/2014/main" id="{BAC00EEF-AC36-4533-9E52-F9C282367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929" y="3608494"/>
              <a:ext cx="744826" cy="932651"/>
            </a:xfrm>
            <a:prstGeom prst="rect">
              <a:avLst/>
            </a:prstGeom>
          </p:spPr>
        </p:pic>
        <p:sp>
          <p:nvSpPr>
            <p:cNvPr id="9" name="TekstSylinder 8">
              <a:extLst>
                <a:ext uri="{FF2B5EF4-FFF2-40B4-BE49-F238E27FC236}">
                  <a16:creationId xmlns:a16="http://schemas.microsoft.com/office/drawing/2014/main" id="{2B856262-D428-4F31-9C32-06773F302D24}"/>
                </a:ext>
              </a:extLst>
            </p:cNvPr>
            <p:cNvSpPr txBox="1"/>
            <p:nvPr/>
          </p:nvSpPr>
          <p:spPr>
            <a:xfrm>
              <a:off x="3738400" y="4612022"/>
              <a:ext cx="1241884" cy="382362"/>
            </a:xfrm>
            <a:prstGeom prst="rect">
              <a:avLst/>
            </a:prstGeom>
            <a:noFill/>
          </p:spPr>
          <p:txBody>
            <a:bodyPr wrap="square" rtlCol="0">
              <a:spAutoFit/>
            </a:bodyPr>
            <a:lstStyle/>
            <a:p>
              <a:r>
                <a:rPr lang="en-GB" sz="1836" dirty="0"/>
                <a:t>Employee</a:t>
              </a:r>
            </a:p>
          </p:txBody>
        </p:sp>
      </p:grpSp>
    </p:spTree>
    <p:extLst>
      <p:ext uri="{BB962C8B-B14F-4D97-AF65-F5344CB8AC3E}">
        <p14:creationId xmlns:p14="http://schemas.microsoft.com/office/powerpoint/2010/main" val="156951646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1D8AAF72-BA22-4F43-AF0B-276983275C65}"/>
              </a:ext>
            </a:extLst>
          </p:cNvPr>
          <p:cNvPicPr>
            <a:picLocks noChangeAspect="1"/>
          </p:cNvPicPr>
          <p:nvPr/>
        </p:nvPicPr>
        <p:blipFill>
          <a:blip r:embed="rId2"/>
          <a:stretch>
            <a:fillRect/>
          </a:stretch>
        </p:blipFill>
        <p:spPr>
          <a:xfrm>
            <a:off x="1524805" y="906830"/>
            <a:ext cx="9386865" cy="5180865"/>
          </a:xfrm>
          <a:prstGeom prst="rect">
            <a:avLst/>
          </a:prstGeom>
        </p:spPr>
      </p:pic>
      <p:grpSp>
        <p:nvGrpSpPr>
          <p:cNvPr id="7" name="Gruppe 6">
            <a:extLst>
              <a:ext uri="{FF2B5EF4-FFF2-40B4-BE49-F238E27FC236}">
                <a16:creationId xmlns:a16="http://schemas.microsoft.com/office/drawing/2014/main" id="{874EEF02-3E69-48E4-84C9-8A82980CDCDC}"/>
              </a:ext>
            </a:extLst>
          </p:cNvPr>
          <p:cNvGrpSpPr/>
          <p:nvPr/>
        </p:nvGrpSpPr>
        <p:grpSpPr>
          <a:xfrm>
            <a:off x="199292" y="297317"/>
            <a:ext cx="1138201" cy="1389900"/>
            <a:chOff x="8290884" y="3881876"/>
            <a:chExt cx="1116143" cy="1362964"/>
          </a:xfrm>
        </p:grpSpPr>
        <p:pic>
          <p:nvPicPr>
            <p:cNvPr id="8" name="Bilde 7" descr="Et bilde som inneholder person, mann, innendørs, vegg&#10;&#10;Beskrivelse som er generert med svært høy visshet">
              <a:extLst>
                <a:ext uri="{FF2B5EF4-FFF2-40B4-BE49-F238E27FC236}">
                  <a16:creationId xmlns:a16="http://schemas.microsoft.com/office/drawing/2014/main" id="{E3B1AF33-76A2-4910-A06F-27AECBCE2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735" y="3881876"/>
              <a:ext cx="819192" cy="990651"/>
            </a:xfrm>
            <a:prstGeom prst="rect">
              <a:avLst/>
            </a:prstGeom>
          </p:spPr>
        </p:pic>
        <p:sp>
          <p:nvSpPr>
            <p:cNvPr id="9" name="TekstSylinder 8">
              <a:extLst>
                <a:ext uri="{FF2B5EF4-FFF2-40B4-BE49-F238E27FC236}">
                  <a16:creationId xmlns:a16="http://schemas.microsoft.com/office/drawing/2014/main" id="{0F376593-C2DE-4141-8037-89B45E2C7A36}"/>
                </a:ext>
              </a:extLst>
            </p:cNvPr>
            <p:cNvSpPr txBox="1"/>
            <p:nvPr/>
          </p:nvSpPr>
          <p:spPr>
            <a:xfrm>
              <a:off x="8290884" y="4869941"/>
              <a:ext cx="1116143" cy="374899"/>
            </a:xfrm>
            <a:prstGeom prst="rect">
              <a:avLst/>
            </a:prstGeom>
            <a:noFill/>
          </p:spPr>
          <p:txBody>
            <a:bodyPr wrap="square" rtlCol="0">
              <a:spAutoFit/>
            </a:bodyPr>
            <a:lstStyle/>
            <a:p>
              <a:r>
                <a:rPr lang="nb-NO" sz="1836" dirty="0"/>
                <a:t>Manager</a:t>
              </a:r>
            </a:p>
          </p:txBody>
        </p:sp>
      </p:grpSp>
    </p:spTree>
    <p:extLst>
      <p:ext uri="{BB962C8B-B14F-4D97-AF65-F5344CB8AC3E}">
        <p14:creationId xmlns:p14="http://schemas.microsoft.com/office/powerpoint/2010/main" val="3318649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4B99902-D20E-4351-B2FA-1F53EA1C2425}"/>
              </a:ext>
            </a:extLst>
          </p:cNvPr>
          <p:cNvSpPr>
            <a:spLocks noGrp="1"/>
          </p:cNvSpPr>
          <p:nvPr>
            <p:ph type="ctrTitle"/>
          </p:nvPr>
        </p:nvSpPr>
        <p:spPr>
          <a:xfrm>
            <a:off x="1334721" y="2572013"/>
            <a:ext cx="9767031" cy="1850498"/>
          </a:xfrm>
        </p:spPr>
        <p:txBody>
          <a:bodyPr>
            <a:normAutofit/>
          </a:bodyPr>
          <a:lstStyle/>
          <a:p>
            <a:r>
              <a:rPr lang="en-GB" dirty="0" err="1"/>
              <a:t>Personlig</a:t>
            </a:r>
            <a:r>
              <a:rPr lang="en-GB" dirty="0"/>
              <a:t> </a:t>
            </a:r>
            <a:r>
              <a:rPr lang="en-GB" dirty="0" err="1"/>
              <a:t>utvikling</a:t>
            </a:r>
            <a:r>
              <a:rPr lang="en-GB" dirty="0"/>
              <a:t> </a:t>
            </a:r>
            <a:r>
              <a:rPr lang="en-GB" dirty="0" err="1"/>
              <a:t>og</a:t>
            </a:r>
            <a:r>
              <a:rPr lang="en-GB" dirty="0"/>
              <a:t> </a:t>
            </a:r>
            <a:r>
              <a:rPr lang="en-GB" dirty="0" err="1"/>
              <a:t>lønnsjustering</a:t>
            </a:r>
            <a:endParaRPr lang="en-GB" dirty="0"/>
          </a:p>
        </p:txBody>
      </p:sp>
    </p:spTree>
    <p:extLst>
      <p:ext uri="{BB962C8B-B14F-4D97-AF65-F5344CB8AC3E}">
        <p14:creationId xmlns:p14="http://schemas.microsoft.com/office/powerpoint/2010/main" val="2266964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descr="Et bilde som inneholder skjermbilde&#10;&#10;Beskrivelse som er generert med svært høy visshet">
            <a:extLst>
              <a:ext uri="{FF2B5EF4-FFF2-40B4-BE49-F238E27FC236}">
                <a16:creationId xmlns:a16="http://schemas.microsoft.com/office/drawing/2014/main" id="{65BD221D-ACB5-4A33-8B79-DDFFB2987857}"/>
              </a:ext>
            </a:extLst>
          </p:cNvPr>
          <p:cNvPicPr>
            <a:picLocks noChangeAspect="1"/>
          </p:cNvPicPr>
          <p:nvPr/>
        </p:nvPicPr>
        <p:blipFill rotWithShape="1">
          <a:blip r:embed="rId2">
            <a:extLst>
              <a:ext uri="{28A0092B-C50C-407E-A947-70E740481C1C}">
                <a14:useLocalDpi xmlns:a14="http://schemas.microsoft.com/office/drawing/2010/main" val="0"/>
              </a:ext>
            </a:extLst>
          </a:blip>
          <a:srcRect r="38156" b="4228"/>
          <a:stretch/>
        </p:blipFill>
        <p:spPr>
          <a:xfrm>
            <a:off x="426479" y="3639746"/>
            <a:ext cx="7622380" cy="3163480"/>
          </a:xfrm>
          <a:prstGeom prst="rect">
            <a:avLst/>
          </a:prstGeom>
        </p:spPr>
      </p:pic>
      <p:pic>
        <p:nvPicPr>
          <p:cNvPr id="5" name="Bilde 4" descr="Et bilde som inneholder skjermbilde&#10;&#10;Beskrivelse som er generert med høy visshet">
            <a:extLst>
              <a:ext uri="{FF2B5EF4-FFF2-40B4-BE49-F238E27FC236}">
                <a16:creationId xmlns:a16="http://schemas.microsoft.com/office/drawing/2014/main" id="{3304542C-650D-4588-B675-21A372CEE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0052" y="647494"/>
            <a:ext cx="2642512" cy="5699535"/>
          </a:xfrm>
          <a:prstGeom prst="rect">
            <a:avLst/>
          </a:prstGeom>
        </p:spPr>
      </p:pic>
      <p:grpSp>
        <p:nvGrpSpPr>
          <p:cNvPr id="6" name="Gruppe 5">
            <a:extLst>
              <a:ext uri="{FF2B5EF4-FFF2-40B4-BE49-F238E27FC236}">
                <a16:creationId xmlns:a16="http://schemas.microsoft.com/office/drawing/2014/main" id="{4F86D35B-6C64-4912-8861-F74CCBBE5A09}"/>
              </a:ext>
            </a:extLst>
          </p:cNvPr>
          <p:cNvGrpSpPr/>
          <p:nvPr/>
        </p:nvGrpSpPr>
        <p:grpSpPr>
          <a:xfrm>
            <a:off x="361587" y="355574"/>
            <a:ext cx="822546" cy="1385218"/>
            <a:chOff x="5971944" y="3881876"/>
            <a:chExt cx="806491" cy="1358180"/>
          </a:xfrm>
        </p:grpSpPr>
        <p:pic>
          <p:nvPicPr>
            <p:cNvPr id="7" name="Bilde 6" descr="Et bilde som inneholder person, kvinne, himmel, utendørs&#10;&#10;Beskrivelse som er generert med svært høy visshet">
              <a:extLst>
                <a:ext uri="{FF2B5EF4-FFF2-40B4-BE49-F238E27FC236}">
                  <a16:creationId xmlns:a16="http://schemas.microsoft.com/office/drawing/2014/main" id="{59DA8E1A-7FEF-48E5-8913-0197ED9BED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8" name="TekstSylinder 7">
              <a:extLst>
                <a:ext uri="{FF2B5EF4-FFF2-40B4-BE49-F238E27FC236}">
                  <a16:creationId xmlns:a16="http://schemas.microsoft.com/office/drawing/2014/main" id="{66951860-3A1E-4FBB-BA1E-DD128CD93AC3}"/>
                </a:ext>
              </a:extLst>
            </p:cNvPr>
            <p:cNvSpPr txBox="1"/>
            <p:nvPr/>
          </p:nvSpPr>
          <p:spPr>
            <a:xfrm>
              <a:off x="6141523" y="4872527"/>
              <a:ext cx="499696" cy="367529"/>
            </a:xfrm>
            <a:prstGeom prst="rect">
              <a:avLst/>
            </a:prstGeom>
            <a:noFill/>
          </p:spPr>
          <p:txBody>
            <a:bodyPr wrap="square" rtlCol="0">
              <a:spAutoFit/>
            </a:bodyPr>
            <a:lstStyle/>
            <a:p>
              <a:r>
                <a:rPr lang="nb-NO" sz="1836" dirty="0"/>
                <a:t>HR</a:t>
              </a:r>
            </a:p>
          </p:txBody>
        </p:sp>
      </p:grpSp>
      <p:pic>
        <p:nvPicPr>
          <p:cNvPr id="9" name="Bilde 8">
            <a:extLst>
              <a:ext uri="{FF2B5EF4-FFF2-40B4-BE49-F238E27FC236}">
                <a16:creationId xmlns:a16="http://schemas.microsoft.com/office/drawing/2014/main" id="{3980F003-F55B-4D97-8C41-BBA42A78A217}"/>
              </a:ext>
            </a:extLst>
          </p:cNvPr>
          <p:cNvPicPr>
            <a:picLocks noChangeAspect="1"/>
          </p:cNvPicPr>
          <p:nvPr/>
        </p:nvPicPr>
        <p:blipFill>
          <a:blip r:embed="rId5"/>
          <a:stretch>
            <a:fillRect/>
          </a:stretch>
        </p:blipFill>
        <p:spPr>
          <a:xfrm>
            <a:off x="3129051" y="551160"/>
            <a:ext cx="3981433" cy="3711200"/>
          </a:xfrm>
          <a:prstGeom prst="rect">
            <a:avLst/>
          </a:prstGeom>
        </p:spPr>
      </p:pic>
    </p:spTree>
    <p:extLst>
      <p:ext uri="{BB962C8B-B14F-4D97-AF65-F5344CB8AC3E}">
        <p14:creationId xmlns:p14="http://schemas.microsoft.com/office/powerpoint/2010/main" val="157535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descr="Et bilde som inneholder skjermbilde&#10;&#10;Beskrivelse som er generert med svært høy visshet">
            <a:extLst>
              <a:ext uri="{FF2B5EF4-FFF2-40B4-BE49-F238E27FC236}">
                <a16:creationId xmlns:a16="http://schemas.microsoft.com/office/drawing/2014/main" id="{24EF2CF0-E87C-4CD3-B2CF-B7C288EB2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500" y="306033"/>
            <a:ext cx="6224445" cy="6278007"/>
          </a:xfrm>
          <a:prstGeom prst="rect">
            <a:avLst/>
          </a:prstGeom>
        </p:spPr>
      </p:pic>
      <p:pic>
        <p:nvPicPr>
          <p:cNvPr id="6" name="Bilde 5" descr="Et bilde som inneholder skjermbilde&#10;&#10;Beskrivelse som er generert med svært høy visshet">
            <a:extLst>
              <a:ext uri="{FF2B5EF4-FFF2-40B4-BE49-F238E27FC236}">
                <a16:creationId xmlns:a16="http://schemas.microsoft.com/office/drawing/2014/main" id="{A7FA75A6-FBEC-4A89-8643-6FF593B8C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887" y="647366"/>
            <a:ext cx="2594682" cy="5699793"/>
          </a:xfrm>
          <a:prstGeom prst="rect">
            <a:avLst/>
          </a:prstGeom>
        </p:spPr>
      </p:pic>
      <p:grpSp>
        <p:nvGrpSpPr>
          <p:cNvPr id="7" name="Gruppe 6">
            <a:extLst>
              <a:ext uri="{FF2B5EF4-FFF2-40B4-BE49-F238E27FC236}">
                <a16:creationId xmlns:a16="http://schemas.microsoft.com/office/drawing/2014/main" id="{5CC18373-56BC-4BC4-9F28-48B9563FFEFA}"/>
              </a:ext>
            </a:extLst>
          </p:cNvPr>
          <p:cNvGrpSpPr/>
          <p:nvPr/>
        </p:nvGrpSpPr>
        <p:grpSpPr>
          <a:xfrm>
            <a:off x="46913" y="144937"/>
            <a:ext cx="1241708" cy="1385693"/>
            <a:chOff x="3738400" y="3608494"/>
            <a:chExt cx="1241884" cy="1385890"/>
          </a:xfrm>
        </p:grpSpPr>
        <p:pic>
          <p:nvPicPr>
            <p:cNvPr id="8" name="Bilde 7" descr="Et bilde som inneholder person, mann, slips, vegg&#10;&#10;Beskrivelse som er generert med svært høy visshet">
              <a:extLst>
                <a:ext uri="{FF2B5EF4-FFF2-40B4-BE49-F238E27FC236}">
                  <a16:creationId xmlns:a16="http://schemas.microsoft.com/office/drawing/2014/main" id="{AD44CFBF-8491-4389-87AD-823A2C6EFE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6929" y="3608494"/>
              <a:ext cx="744826" cy="932651"/>
            </a:xfrm>
            <a:prstGeom prst="rect">
              <a:avLst/>
            </a:prstGeom>
          </p:spPr>
        </p:pic>
        <p:sp>
          <p:nvSpPr>
            <p:cNvPr id="9" name="TekstSylinder 8">
              <a:extLst>
                <a:ext uri="{FF2B5EF4-FFF2-40B4-BE49-F238E27FC236}">
                  <a16:creationId xmlns:a16="http://schemas.microsoft.com/office/drawing/2014/main" id="{FA158F35-2370-4152-929A-E539E6046209}"/>
                </a:ext>
              </a:extLst>
            </p:cNvPr>
            <p:cNvSpPr txBox="1"/>
            <p:nvPr/>
          </p:nvSpPr>
          <p:spPr>
            <a:xfrm>
              <a:off x="3738400" y="4612022"/>
              <a:ext cx="1241884" cy="382362"/>
            </a:xfrm>
            <a:prstGeom prst="rect">
              <a:avLst/>
            </a:prstGeom>
            <a:noFill/>
          </p:spPr>
          <p:txBody>
            <a:bodyPr wrap="square" rtlCol="0">
              <a:spAutoFit/>
            </a:bodyPr>
            <a:lstStyle/>
            <a:p>
              <a:r>
                <a:rPr lang="en-GB" sz="1836" dirty="0"/>
                <a:t>Employee</a:t>
              </a:r>
            </a:p>
          </p:txBody>
        </p:sp>
      </p:grpSp>
    </p:spTree>
    <p:extLst>
      <p:ext uri="{BB962C8B-B14F-4D97-AF65-F5344CB8AC3E}">
        <p14:creationId xmlns:p14="http://schemas.microsoft.com/office/powerpoint/2010/main" val="4026148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descr="Et bilde som inneholder skjermbilde&#10;&#10;Beskrivelse som er generert med svært høy visshet">
            <a:extLst>
              <a:ext uri="{FF2B5EF4-FFF2-40B4-BE49-F238E27FC236}">
                <a16:creationId xmlns:a16="http://schemas.microsoft.com/office/drawing/2014/main" id="{61127750-1C68-4C2F-BDEF-0187369EE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981" y="757599"/>
            <a:ext cx="9326513" cy="5479326"/>
          </a:xfrm>
          <a:prstGeom prst="rect">
            <a:avLst/>
          </a:prstGeom>
        </p:spPr>
      </p:pic>
      <p:grpSp>
        <p:nvGrpSpPr>
          <p:cNvPr id="8" name="Gruppe 7">
            <a:extLst>
              <a:ext uri="{FF2B5EF4-FFF2-40B4-BE49-F238E27FC236}">
                <a16:creationId xmlns:a16="http://schemas.microsoft.com/office/drawing/2014/main" id="{534960AB-CC96-45A4-A8F0-C2195C14337A}"/>
              </a:ext>
            </a:extLst>
          </p:cNvPr>
          <p:cNvGrpSpPr/>
          <p:nvPr/>
        </p:nvGrpSpPr>
        <p:grpSpPr>
          <a:xfrm>
            <a:off x="46913" y="68245"/>
            <a:ext cx="1241708" cy="1385693"/>
            <a:chOff x="3738400" y="3608494"/>
            <a:chExt cx="1241884" cy="1385890"/>
          </a:xfrm>
        </p:grpSpPr>
        <p:pic>
          <p:nvPicPr>
            <p:cNvPr id="9" name="Bilde 8" descr="Et bilde som inneholder person, mann, slips, vegg&#10;&#10;Beskrivelse som er generert med svært høy visshet">
              <a:extLst>
                <a:ext uri="{FF2B5EF4-FFF2-40B4-BE49-F238E27FC236}">
                  <a16:creationId xmlns:a16="http://schemas.microsoft.com/office/drawing/2014/main" id="{36BEFF8D-FF1C-4EAC-9E11-12E39E901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929" y="3608494"/>
              <a:ext cx="744826" cy="932651"/>
            </a:xfrm>
            <a:prstGeom prst="rect">
              <a:avLst/>
            </a:prstGeom>
          </p:spPr>
        </p:pic>
        <p:sp>
          <p:nvSpPr>
            <p:cNvPr id="10" name="TekstSylinder 9">
              <a:extLst>
                <a:ext uri="{FF2B5EF4-FFF2-40B4-BE49-F238E27FC236}">
                  <a16:creationId xmlns:a16="http://schemas.microsoft.com/office/drawing/2014/main" id="{119B0DE4-7EF2-40C3-B0E2-9640E70A3FED}"/>
                </a:ext>
              </a:extLst>
            </p:cNvPr>
            <p:cNvSpPr txBox="1"/>
            <p:nvPr/>
          </p:nvSpPr>
          <p:spPr>
            <a:xfrm>
              <a:off x="3738400" y="4612022"/>
              <a:ext cx="1241884" cy="382362"/>
            </a:xfrm>
            <a:prstGeom prst="rect">
              <a:avLst/>
            </a:prstGeom>
            <a:noFill/>
          </p:spPr>
          <p:txBody>
            <a:bodyPr wrap="square" rtlCol="0">
              <a:spAutoFit/>
            </a:bodyPr>
            <a:lstStyle/>
            <a:p>
              <a:r>
                <a:rPr lang="en-GB" sz="1836" dirty="0"/>
                <a:t>Employee</a:t>
              </a:r>
            </a:p>
          </p:txBody>
        </p:sp>
      </p:grpSp>
    </p:spTree>
    <p:extLst>
      <p:ext uri="{BB962C8B-B14F-4D97-AF65-F5344CB8AC3E}">
        <p14:creationId xmlns:p14="http://schemas.microsoft.com/office/powerpoint/2010/main" val="2993821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descr="Et bilde som inneholder skjermbilde&#10;&#10;Beskrivelse som er generert med svært høy visshet">
            <a:extLst>
              <a:ext uri="{FF2B5EF4-FFF2-40B4-BE49-F238E27FC236}">
                <a16:creationId xmlns:a16="http://schemas.microsoft.com/office/drawing/2014/main" id="{14448F5D-EE71-4311-923F-766E2C241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751" y="995146"/>
            <a:ext cx="8120973" cy="5004233"/>
          </a:xfrm>
          <a:prstGeom prst="rect">
            <a:avLst/>
          </a:prstGeom>
        </p:spPr>
      </p:pic>
      <p:grpSp>
        <p:nvGrpSpPr>
          <p:cNvPr id="10" name="Gruppe 9">
            <a:extLst>
              <a:ext uri="{FF2B5EF4-FFF2-40B4-BE49-F238E27FC236}">
                <a16:creationId xmlns:a16="http://schemas.microsoft.com/office/drawing/2014/main" id="{20BE0769-FB6B-4BD2-933C-774A6D134D70}"/>
              </a:ext>
            </a:extLst>
          </p:cNvPr>
          <p:cNvGrpSpPr/>
          <p:nvPr/>
        </p:nvGrpSpPr>
        <p:grpSpPr>
          <a:xfrm>
            <a:off x="199292" y="297317"/>
            <a:ext cx="1138201" cy="1389900"/>
            <a:chOff x="8290884" y="3881876"/>
            <a:chExt cx="1116143" cy="1362964"/>
          </a:xfrm>
        </p:grpSpPr>
        <p:pic>
          <p:nvPicPr>
            <p:cNvPr id="11" name="Bilde 10" descr="Et bilde som inneholder person, mann, innendørs, vegg&#10;&#10;Beskrivelse som er generert med svært høy visshet">
              <a:extLst>
                <a:ext uri="{FF2B5EF4-FFF2-40B4-BE49-F238E27FC236}">
                  <a16:creationId xmlns:a16="http://schemas.microsoft.com/office/drawing/2014/main" id="{7E0C4BF9-8EFE-43AE-B2D7-75022B704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735" y="3881876"/>
              <a:ext cx="819192" cy="990651"/>
            </a:xfrm>
            <a:prstGeom prst="rect">
              <a:avLst/>
            </a:prstGeom>
          </p:spPr>
        </p:pic>
        <p:sp>
          <p:nvSpPr>
            <p:cNvPr id="12" name="TekstSylinder 11">
              <a:extLst>
                <a:ext uri="{FF2B5EF4-FFF2-40B4-BE49-F238E27FC236}">
                  <a16:creationId xmlns:a16="http://schemas.microsoft.com/office/drawing/2014/main" id="{DFCD6460-D21D-4665-814A-C4FD82CD0C16}"/>
                </a:ext>
              </a:extLst>
            </p:cNvPr>
            <p:cNvSpPr txBox="1"/>
            <p:nvPr/>
          </p:nvSpPr>
          <p:spPr>
            <a:xfrm>
              <a:off x="8290884" y="4869941"/>
              <a:ext cx="1116143" cy="374899"/>
            </a:xfrm>
            <a:prstGeom prst="rect">
              <a:avLst/>
            </a:prstGeom>
            <a:noFill/>
          </p:spPr>
          <p:txBody>
            <a:bodyPr wrap="square" rtlCol="0">
              <a:spAutoFit/>
            </a:bodyPr>
            <a:lstStyle/>
            <a:p>
              <a:r>
                <a:rPr lang="nb-NO" sz="1836" dirty="0"/>
                <a:t>Manager</a:t>
              </a:r>
            </a:p>
          </p:txBody>
        </p:sp>
      </p:grpSp>
    </p:spTree>
    <p:extLst>
      <p:ext uri="{BB962C8B-B14F-4D97-AF65-F5344CB8AC3E}">
        <p14:creationId xmlns:p14="http://schemas.microsoft.com/office/powerpoint/2010/main" val="1336983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descr="Et bilde som inneholder skjermbilde&#10;&#10;Beskrivelse som er generert med svært høy visshet">
            <a:extLst>
              <a:ext uri="{FF2B5EF4-FFF2-40B4-BE49-F238E27FC236}">
                <a16:creationId xmlns:a16="http://schemas.microsoft.com/office/drawing/2014/main" id="{62DE034E-000A-4A20-A104-E0C698561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079" y="851676"/>
            <a:ext cx="4474742" cy="5123317"/>
          </a:xfrm>
          <a:prstGeom prst="rect">
            <a:avLst/>
          </a:prstGeom>
        </p:spPr>
      </p:pic>
      <p:pic>
        <p:nvPicPr>
          <p:cNvPr id="9" name="Bilde 8" descr="Et bilde som inneholder skjermbilde&#10;&#10;Beskrivelse som er generert med svært høy visshet">
            <a:extLst>
              <a:ext uri="{FF2B5EF4-FFF2-40B4-BE49-F238E27FC236}">
                <a16:creationId xmlns:a16="http://schemas.microsoft.com/office/drawing/2014/main" id="{5776CC9F-F13A-4F76-9793-144686C7F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022" y="1765947"/>
            <a:ext cx="5007096" cy="3669221"/>
          </a:xfrm>
          <a:prstGeom prst="rect">
            <a:avLst/>
          </a:prstGeom>
        </p:spPr>
      </p:pic>
      <p:grpSp>
        <p:nvGrpSpPr>
          <p:cNvPr id="8" name="Gruppe 7">
            <a:extLst>
              <a:ext uri="{FF2B5EF4-FFF2-40B4-BE49-F238E27FC236}">
                <a16:creationId xmlns:a16="http://schemas.microsoft.com/office/drawing/2014/main" id="{BC9BD247-2BDD-4BF1-830E-A0D4933B5DAC}"/>
              </a:ext>
            </a:extLst>
          </p:cNvPr>
          <p:cNvGrpSpPr/>
          <p:nvPr/>
        </p:nvGrpSpPr>
        <p:grpSpPr>
          <a:xfrm>
            <a:off x="199292" y="297317"/>
            <a:ext cx="1138201" cy="1389900"/>
            <a:chOff x="8290884" y="3881876"/>
            <a:chExt cx="1116143" cy="1362964"/>
          </a:xfrm>
        </p:grpSpPr>
        <p:pic>
          <p:nvPicPr>
            <p:cNvPr id="10" name="Bilde 9" descr="Et bilde som inneholder person, mann, innendørs, vegg&#10;&#10;Beskrivelse som er generert med svært høy visshet">
              <a:extLst>
                <a:ext uri="{FF2B5EF4-FFF2-40B4-BE49-F238E27FC236}">
                  <a16:creationId xmlns:a16="http://schemas.microsoft.com/office/drawing/2014/main" id="{BD85E06A-911D-4633-8BBD-D973ED108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7735" y="3881876"/>
              <a:ext cx="819192" cy="990651"/>
            </a:xfrm>
            <a:prstGeom prst="rect">
              <a:avLst/>
            </a:prstGeom>
          </p:spPr>
        </p:pic>
        <p:sp>
          <p:nvSpPr>
            <p:cNvPr id="11" name="TekstSylinder 10">
              <a:extLst>
                <a:ext uri="{FF2B5EF4-FFF2-40B4-BE49-F238E27FC236}">
                  <a16:creationId xmlns:a16="http://schemas.microsoft.com/office/drawing/2014/main" id="{C8E05061-D9A2-4F9F-A827-91CA6AF44615}"/>
                </a:ext>
              </a:extLst>
            </p:cNvPr>
            <p:cNvSpPr txBox="1"/>
            <p:nvPr/>
          </p:nvSpPr>
          <p:spPr>
            <a:xfrm>
              <a:off x="8290884" y="4869941"/>
              <a:ext cx="1116143" cy="374899"/>
            </a:xfrm>
            <a:prstGeom prst="rect">
              <a:avLst/>
            </a:prstGeom>
            <a:noFill/>
          </p:spPr>
          <p:txBody>
            <a:bodyPr wrap="square" rtlCol="0">
              <a:spAutoFit/>
            </a:bodyPr>
            <a:lstStyle/>
            <a:p>
              <a:r>
                <a:rPr lang="nb-NO" sz="1836" dirty="0"/>
                <a:t>Manager</a:t>
              </a:r>
            </a:p>
          </p:txBody>
        </p:sp>
      </p:grpSp>
    </p:spTree>
    <p:extLst>
      <p:ext uri="{BB962C8B-B14F-4D97-AF65-F5344CB8AC3E}">
        <p14:creationId xmlns:p14="http://schemas.microsoft.com/office/powerpoint/2010/main" val="88656620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e 2" descr="Et bilde som inneholder skjermbilde, bærbar PC, innendørs&#10;&#10;Beskrivelse som er generert med høy visshet">
            <a:extLst>
              <a:ext uri="{FF2B5EF4-FFF2-40B4-BE49-F238E27FC236}">
                <a16:creationId xmlns:a16="http://schemas.microsoft.com/office/drawing/2014/main" id="{AEAF5017-F16A-4754-BB7D-321C0E72E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929" y="478569"/>
            <a:ext cx="6370616" cy="6037386"/>
          </a:xfrm>
          <a:prstGeom prst="rect">
            <a:avLst/>
          </a:prstGeom>
        </p:spPr>
      </p:pic>
      <p:grpSp>
        <p:nvGrpSpPr>
          <p:cNvPr id="6" name="Gruppe 5">
            <a:extLst>
              <a:ext uri="{FF2B5EF4-FFF2-40B4-BE49-F238E27FC236}">
                <a16:creationId xmlns:a16="http://schemas.microsoft.com/office/drawing/2014/main" id="{559E553A-051D-4A7E-B246-2170B845A0D8}"/>
              </a:ext>
            </a:extLst>
          </p:cNvPr>
          <p:cNvGrpSpPr/>
          <p:nvPr/>
        </p:nvGrpSpPr>
        <p:grpSpPr>
          <a:xfrm>
            <a:off x="310409" y="251582"/>
            <a:ext cx="822429" cy="1392538"/>
            <a:chOff x="5971944" y="3881876"/>
            <a:chExt cx="806491" cy="1365550"/>
          </a:xfrm>
        </p:grpSpPr>
        <p:pic>
          <p:nvPicPr>
            <p:cNvPr id="10" name="Bilde 9" descr="Et bilde som inneholder person, kvinne, himmel, utendørs&#10;&#10;Beskrivelse som er generert med svært høy visshet">
              <a:extLst>
                <a:ext uri="{FF2B5EF4-FFF2-40B4-BE49-F238E27FC236}">
                  <a16:creationId xmlns:a16="http://schemas.microsoft.com/office/drawing/2014/main" id="{B71088D7-1D74-420B-897A-9E59231D3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11" name="TekstSylinder 10">
              <a:extLst>
                <a:ext uri="{FF2B5EF4-FFF2-40B4-BE49-F238E27FC236}">
                  <a16:creationId xmlns:a16="http://schemas.microsoft.com/office/drawing/2014/main" id="{602D6173-599D-4B43-B0A4-065F44889090}"/>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grpSp>
        <p:nvGrpSpPr>
          <p:cNvPr id="12" name="Gruppe 11">
            <a:extLst>
              <a:ext uri="{FF2B5EF4-FFF2-40B4-BE49-F238E27FC236}">
                <a16:creationId xmlns:a16="http://schemas.microsoft.com/office/drawing/2014/main" id="{EB67F0E3-7FD3-49B3-AF6E-6B3C02EFDE5B}"/>
              </a:ext>
            </a:extLst>
          </p:cNvPr>
          <p:cNvGrpSpPr/>
          <p:nvPr/>
        </p:nvGrpSpPr>
        <p:grpSpPr>
          <a:xfrm>
            <a:off x="191255" y="1715237"/>
            <a:ext cx="1138201" cy="1389900"/>
            <a:chOff x="8290884" y="3881876"/>
            <a:chExt cx="1116143" cy="1362964"/>
          </a:xfrm>
        </p:grpSpPr>
        <p:pic>
          <p:nvPicPr>
            <p:cNvPr id="13" name="Bilde 12" descr="Et bilde som inneholder person, mann, innendørs, vegg&#10;&#10;Beskrivelse som er generert med svært høy visshet">
              <a:extLst>
                <a:ext uri="{FF2B5EF4-FFF2-40B4-BE49-F238E27FC236}">
                  <a16:creationId xmlns:a16="http://schemas.microsoft.com/office/drawing/2014/main" id="{9D62B99E-6D2F-44FC-B508-F4F322E1BC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7735" y="3881876"/>
              <a:ext cx="819192" cy="990651"/>
            </a:xfrm>
            <a:prstGeom prst="rect">
              <a:avLst/>
            </a:prstGeom>
          </p:spPr>
        </p:pic>
        <p:sp>
          <p:nvSpPr>
            <p:cNvPr id="14" name="TekstSylinder 13">
              <a:extLst>
                <a:ext uri="{FF2B5EF4-FFF2-40B4-BE49-F238E27FC236}">
                  <a16:creationId xmlns:a16="http://schemas.microsoft.com/office/drawing/2014/main" id="{A17A315B-A160-49B9-AD0F-E85A1771A0AC}"/>
                </a:ext>
              </a:extLst>
            </p:cNvPr>
            <p:cNvSpPr txBox="1"/>
            <p:nvPr/>
          </p:nvSpPr>
          <p:spPr>
            <a:xfrm>
              <a:off x="8290884" y="4869941"/>
              <a:ext cx="1116143" cy="374899"/>
            </a:xfrm>
            <a:prstGeom prst="rect">
              <a:avLst/>
            </a:prstGeom>
            <a:noFill/>
          </p:spPr>
          <p:txBody>
            <a:bodyPr wrap="square" rtlCol="0">
              <a:spAutoFit/>
            </a:bodyPr>
            <a:lstStyle/>
            <a:p>
              <a:r>
                <a:rPr lang="nb-NO" sz="1836" dirty="0"/>
                <a:t>Manager</a:t>
              </a:r>
            </a:p>
          </p:txBody>
        </p:sp>
      </p:grpSp>
    </p:spTree>
    <p:extLst>
      <p:ext uri="{BB962C8B-B14F-4D97-AF65-F5344CB8AC3E}">
        <p14:creationId xmlns:p14="http://schemas.microsoft.com/office/powerpoint/2010/main" val="254701193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tel 3">
            <a:extLst>
              <a:ext uri="{FF2B5EF4-FFF2-40B4-BE49-F238E27FC236}">
                <a16:creationId xmlns:a16="http://schemas.microsoft.com/office/drawing/2014/main" id="{5475D70C-7F0C-4CE3-8F56-0B3307D812B1}"/>
              </a:ext>
            </a:extLst>
          </p:cNvPr>
          <p:cNvSpPr txBox="1">
            <a:spLocks/>
          </p:cNvSpPr>
          <p:nvPr/>
        </p:nvSpPr>
        <p:spPr>
          <a:xfrm>
            <a:off x="4802922" y="1377456"/>
            <a:ext cx="2830629" cy="1116420"/>
          </a:xfrm>
          <a:prstGeom prst="rect">
            <a:avLst/>
          </a:prstGeom>
        </p:spPr>
        <p:txBody>
          <a:bodyPr vert="horz" wrap="square" lIns="146283" tIns="91427" rIns="146283" bIns="91427" rtlCol="0" anchor="b">
            <a:normAutofit/>
          </a:bodyPr>
          <a:lstStyle>
            <a:defPPr>
              <a:defRPr lang="nb-NO"/>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r>
              <a:rPr lang="nb-NO" sz="5999" dirty="0"/>
              <a:t>Core HR</a:t>
            </a:r>
          </a:p>
        </p:txBody>
      </p:sp>
      <p:grpSp>
        <p:nvGrpSpPr>
          <p:cNvPr id="15" name="Gruppe 14">
            <a:extLst>
              <a:ext uri="{FF2B5EF4-FFF2-40B4-BE49-F238E27FC236}">
                <a16:creationId xmlns:a16="http://schemas.microsoft.com/office/drawing/2014/main" id="{8A4AF75F-202C-4F8E-B4DD-1B6AE5B34E71}"/>
              </a:ext>
            </a:extLst>
          </p:cNvPr>
          <p:cNvGrpSpPr/>
          <p:nvPr/>
        </p:nvGrpSpPr>
        <p:grpSpPr>
          <a:xfrm>
            <a:off x="3698264" y="3497263"/>
            <a:ext cx="1241708" cy="1378178"/>
            <a:chOff x="3738400" y="3608494"/>
            <a:chExt cx="1241884" cy="1378374"/>
          </a:xfrm>
        </p:grpSpPr>
        <p:pic>
          <p:nvPicPr>
            <p:cNvPr id="16" name="Bilde 15" descr="Et bilde som inneholder person, mann, slips, vegg&#10;&#10;Beskrivelse som er generert med svært høy visshet">
              <a:extLst>
                <a:ext uri="{FF2B5EF4-FFF2-40B4-BE49-F238E27FC236}">
                  <a16:creationId xmlns:a16="http://schemas.microsoft.com/office/drawing/2014/main" id="{946B3281-8BC1-471C-9C52-E4B769348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6929" y="3608494"/>
              <a:ext cx="744826" cy="932651"/>
            </a:xfrm>
            <a:prstGeom prst="rect">
              <a:avLst/>
            </a:prstGeom>
          </p:spPr>
        </p:pic>
        <p:sp>
          <p:nvSpPr>
            <p:cNvPr id="17" name="TekstSylinder 16">
              <a:extLst>
                <a:ext uri="{FF2B5EF4-FFF2-40B4-BE49-F238E27FC236}">
                  <a16:creationId xmlns:a16="http://schemas.microsoft.com/office/drawing/2014/main" id="{860BD82F-8D0A-45A0-99FC-60BE93F38C30}"/>
                </a:ext>
              </a:extLst>
            </p:cNvPr>
            <p:cNvSpPr txBox="1"/>
            <p:nvPr/>
          </p:nvSpPr>
          <p:spPr>
            <a:xfrm>
              <a:off x="3738400" y="4612022"/>
              <a:ext cx="1241884" cy="374846"/>
            </a:xfrm>
            <a:prstGeom prst="rect">
              <a:avLst/>
            </a:prstGeom>
            <a:noFill/>
          </p:spPr>
          <p:txBody>
            <a:bodyPr wrap="square" rtlCol="0">
              <a:spAutoFit/>
            </a:bodyPr>
            <a:lstStyle>
              <a:defPPr>
                <a:defRPr lang="nb-NO"/>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r>
                <a:rPr lang="en-GB" sz="1873" dirty="0"/>
                <a:t>Employee</a:t>
              </a:r>
            </a:p>
          </p:txBody>
        </p:sp>
      </p:grpSp>
      <p:grpSp>
        <p:nvGrpSpPr>
          <p:cNvPr id="18" name="Gruppe 17">
            <a:extLst>
              <a:ext uri="{FF2B5EF4-FFF2-40B4-BE49-F238E27FC236}">
                <a16:creationId xmlns:a16="http://schemas.microsoft.com/office/drawing/2014/main" id="{82142AC7-F675-4A85-9BDC-16D9709E013E}"/>
              </a:ext>
            </a:extLst>
          </p:cNvPr>
          <p:cNvGrpSpPr/>
          <p:nvPr/>
        </p:nvGrpSpPr>
        <p:grpSpPr>
          <a:xfrm>
            <a:off x="5845761" y="3497262"/>
            <a:ext cx="822429" cy="1385022"/>
            <a:chOff x="5971944" y="3881876"/>
            <a:chExt cx="806491" cy="1358180"/>
          </a:xfrm>
        </p:grpSpPr>
        <p:pic>
          <p:nvPicPr>
            <p:cNvPr id="19" name="Bilde 18" descr="Et bilde som inneholder person, kvinne, himmel, utendørs&#10;&#10;Beskrivelse som er generert med svært høy visshet">
              <a:extLst>
                <a:ext uri="{FF2B5EF4-FFF2-40B4-BE49-F238E27FC236}">
                  <a16:creationId xmlns:a16="http://schemas.microsoft.com/office/drawing/2014/main" id="{EAF62548-B6B7-43AA-A405-A691EBB32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20" name="TekstSylinder 19">
              <a:extLst>
                <a:ext uri="{FF2B5EF4-FFF2-40B4-BE49-F238E27FC236}">
                  <a16:creationId xmlns:a16="http://schemas.microsoft.com/office/drawing/2014/main" id="{103193FE-A85A-4B62-B1E7-D2FF1D2E1DD5}"/>
                </a:ext>
              </a:extLst>
            </p:cNvPr>
            <p:cNvSpPr txBox="1"/>
            <p:nvPr/>
          </p:nvSpPr>
          <p:spPr>
            <a:xfrm>
              <a:off x="6141523" y="4872527"/>
              <a:ext cx="481659" cy="367529"/>
            </a:xfrm>
            <a:prstGeom prst="rect">
              <a:avLst/>
            </a:prstGeom>
            <a:noFill/>
          </p:spPr>
          <p:txBody>
            <a:bodyPr wrap="square" rtlCol="0">
              <a:spAutoFit/>
            </a:bodyPr>
            <a:lstStyle>
              <a:defPPr>
                <a:defRPr lang="nb-NO"/>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r>
                <a:rPr lang="nb-NO" sz="1873" dirty="0"/>
                <a:t>HR</a:t>
              </a:r>
            </a:p>
          </p:txBody>
        </p:sp>
      </p:grpSp>
      <p:grpSp>
        <p:nvGrpSpPr>
          <p:cNvPr id="30" name="Gruppe 29">
            <a:extLst>
              <a:ext uri="{FF2B5EF4-FFF2-40B4-BE49-F238E27FC236}">
                <a16:creationId xmlns:a16="http://schemas.microsoft.com/office/drawing/2014/main" id="{12041E74-7259-4E55-9895-23938157794A}"/>
              </a:ext>
            </a:extLst>
          </p:cNvPr>
          <p:cNvGrpSpPr/>
          <p:nvPr/>
        </p:nvGrpSpPr>
        <p:grpSpPr>
          <a:xfrm>
            <a:off x="7573980" y="3497263"/>
            <a:ext cx="1176181" cy="1378176"/>
            <a:chOff x="8240637" y="3881876"/>
            <a:chExt cx="1153387" cy="1351467"/>
          </a:xfrm>
        </p:grpSpPr>
        <p:pic>
          <p:nvPicPr>
            <p:cNvPr id="31" name="Bilde 30" descr="Et bilde som inneholder person, mann, innendørs, vegg&#10;&#10;Beskrivelse som er generert med svært høy visshet">
              <a:extLst>
                <a:ext uri="{FF2B5EF4-FFF2-40B4-BE49-F238E27FC236}">
                  <a16:creationId xmlns:a16="http://schemas.microsoft.com/office/drawing/2014/main" id="{146DD5F6-8A30-4C98-A133-35637721EB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7735" y="3881876"/>
              <a:ext cx="819192" cy="990651"/>
            </a:xfrm>
            <a:prstGeom prst="rect">
              <a:avLst/>
            </a:prstGeom>
          </p:spPr>
        </p:pic>
        <p:sp>
          <p:nvSpPr>
            <p:cNvPr id="32" name="TekstSylinder 31">
              <a:extLst>
                <a:ext uri="{FF2B5EF4-FFF2-40B4-BE49-F238E27FC236}">
                  <a16:creationId xmlns:a16="http://schemas.microsoft.com/office/drawing/2014/main" id="{4E8819C7-0ADB-4A58-B117-64F8D6014660}"/>
                </a:ext>
              </a:extLst>
            </p:cNvPr>
            <p:cNvSpPr txBox="1"/>
            <p:nvPr/>
          </p:nvSpPr>
          <p:spPr>
            <a:xfrm>
              <a:off x="8240637" y="4865814"/>
              <a:ext cx="1153387" cy="367529"/>
            </a:xfrm>
            <a:prstGeom prst="rect">
              <a:avLst/>
            </a:prstGeom>
            <a:noFill/>
          </p:spPr>
          <p:txBody>
            <a:bodyPr wrap="square" rtlCol="0">
              <a:spAutoFit/>
            </a:bodyPr>
            <a:lstStyle>
              <a:defPPr>
                <a:defRPr lang="nb-NO"/>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r>
                <a:rPr lang="nb-NO" sz="1873" dirty="0"/>
                <a:t>Manager</a:t>
              </a:r>
            </a:p>
          </p:txBody>
        </p:sp>
      </p:grpSp>
    </p:spTree>
    <p:extLst>
      <p:ext uri="{BB962C8B-B14F-4D97-AF65-F5344CB8AC3E}">
        <p14:creationId xmlns:p14="http://schemas.microsoft.com/office/powerpoint/2010/main" val="2969335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262280E6-96AD-4097-B012-23A0FFFFD99B}"/>
              </a:ext>
            </a:extLst>
          </p:cNvPr>
          <p:cNvPicPr>
            <a:picLocks noChangeAspect="1"/>
          </p:cNvPicPr>
          <p:nvPr/>
        </p:nvPicPr>
        <p:blipFill>
          <a:blip r:embed="rId2"/>
          <a:stretch>
            <a:fillRect/>
          </a:stretch>
        </p:blipFill>
        <p:spPr>
          <a:xfrm>
            <a:off x="2210275" y="821378"/>
            <a:ext cx="8015925" cy="5351768"/>
          </a:xfrm>
          <a:prstGeom prst="rect">
            <a:avLst/>
          </a:prstGeom>
        </p:spPr>
      </p:pic>
      <p:grpSp>
        <p:nvGrpSpPr>
          <p:cNvPr id="6" name="Gruppe 5">
            <a:extLst>
              <a:ext uri="{FF2B5EF4-FFF2-40B4-BE49-F238E27FC236}">
                <a16:creationId xmlns:a16="http://schemas.microsoft.com/office/drawing/2014/main" id="{7E9B0C43-A929-49B7-A355-DA45CC9E459C}"/>
              </a:ext>
            </a:extLst>
          </p:cNvPr>
          <p:cNvGrpSpPr/>
          <p:nvPr/>
        </p:nvGrpSpPr>
        <p:grpSpPr>
          <a:xfrm>
            <a:off x="310409" y="251582"/>
            <a:ext cx="822429" cy="1392538"/>
            <a:chOff x="5971944" y="3881876"/>
            <a:chExt cx="806491" cy="1365550"/>
          </a:xfrm>
        </p:grpSpPr>
        <p:pic>
          <p:nvPicPr>
            <p:cNvPr id="7" name="Bilde 6" descr="Et bilde som inneholder person, kvinne, himmel, utendørs&#10;&#10;Beskrivelse som er generert med svært høy visshet">
              <a:extLst>
                <a:ext uri="{FF2B5EF4-FFF2-40B4-BE49-F238E27FC236}">
                  <a16:creationId xmlns:a16="http://schemas.microsoft.com/office/drawing/2014/main" id="{7CCD994B-7894-45DD-B6A2-E491346A9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8" name="TekstSylinder 7">
              <a:extLst>
                <a:ext uri="{FF2B5EF4-FFF2-40B4-BE49-F238E27FC236}">
                  <a16:creationId xmlns:a16="http://schemas.microsoft.com/office/drawing/2014/main" id="{7C149A1B-548A-44CD-A429-832F423C3C77}"/>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spTree>
    <p:extLst>
      <p:ext uri="{BB962C8B-B14F-4D97-AF65-F5344CB8AC3E}">
        <p14:creationId xmlns:p14="http://schemas.microsoft.com/office/powerpoint/2010/main" val="2815096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Bilde 7" descr="Et bilde som inneholder skjermbilde&#10;&#10;Automatisk generert beskrivelse">
            <a:extLst>
              <a:ext uri="{FF2B5EF4-FFF2-40B4-BE49-F238E27FC236}">
                <a16:creationId xmlns:a16="http://schemas.microsoft.com/office/drawing/2014/main" id="{E3FB1CE2-3CF1-4F9B-87FE-999AF6F88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108" y="942322"/>
            <a:ext cx="8742257" cy="5109879"/>
          </a:xfrm>
          <a:prstGeom prst="rect">
            <a:avLst/>
          </a:prstGeom>
        </p:spPr>
      </p:pic>
      <p:grpSp>
        <p:nvGrpSpPr>
          <p:cNvPr id="4" name="Gruppe 3">
            <a:extLst>
              <a:ext uri="{FF2B5EF4-FFF2-40B4-BE49-F238E27FC236}">
                <a16:creationId xmlns:a16="http://schemas.microsoft.com/office/drawing/2014/main" id="{86190319-5D88-467D-8672-B3E81E1A8AE5}"/>
              </a:ext>
            </a:extLst>
          </p:cNvPr>
          <p:cNvGrpSpPr/>
          <p:nvPr/>
        </p:nvGrpSpPr>
        <p:grpSpPr>
          <a:xfrm>
            <a:off x="310409" y="251582"/>
            <a:ext cx="822429" cy="1392538"/>
            <a:chOff x="5971944" y="3881876"/>
            <a:chExt cx="806491" cy="1365550"/>
          </a:xfrm>
        </p:grpSpPr>
        <p:pic>
          <p:nvPicPr>
            <p:cNvPr id="5" name="Bilde 4" descr="Et bilde som inneholder person, kvinne, himmel, utendørs&#10;&#10;Beskrivelse som er generert med svært høy visshet">
              <a:extLst>
                <a:ext uri="{FF2B5EF4-FFF2-40B4-BE49-F238E27FC236}">
                  <a16:creationId xmlns:a16="http://schemas.microsoft.com/office/drawing/2014/main" id="{11A948F0-B53E-42CA-996A-5DB90FE3A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6" name="TekstSylinder 5">
              <a:extLst>
                <a:ext uri="{FF2B5EF4-FFF2-40B4-BE49-F238E27FC236}">
                  <a16:creationId xmlns:a16="http://schemas.microsoft.com/office/drawing/2014/main" id="{BCE6029F-92D3-4747-A836-19A413CBBC20}"/>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grpSp>
        <p:nvGrpSpPr>
          <p:cNvPr id="7" name="Gruppe 6">
            <a:extLst>
              <a:ext uri="{FF2B5EF4-FFF2-40B4-BE49-F238E27FC236}">
                <a16:creationId xmlns:a16="http://schemas.microsoft.com/office/drawing/2014/main" id="{DA9F20CD-E959-4730-BE03-7F6F431CBBC5}"/>
              </a:ext>
            </a:extLst>
          </p:cNvPr>
          <p:cNvGrpSpPr/>
          <p:nvPr/>
        </p:nvGrpSpPr>
        <p:grpSpPr>
          <a:xfrm>
            <a:off x="191255" y="1715237"/>
            <a:ext cx="1138201" cy="1389900"/>
            <a:chOff x="8290884" y="3881876"/>
            <a:chExt cx="1116143" cy="1362964"/>
          </a:xfrm>
        </p:grpSpPr>
        <p:pic>
          <p:nvPicPr>
            <p:cNvPr id="9" name="Bilde 8" descr="Et bilde som inneholder person, mann, innendørs, vegg&#10;&#10;Beskrivelse som er generert med svært høy visshet">
              <a:extLst>
                <a:ext uri="{FF2B5EF4-FFF2-40B4-BE49-F238E27FC236}">
                  <a16:creationId xmlns:a16="http://schemas.microsoft.com/office/drawing/2014/main" id="{EA6C3CA0-EA55-4A27-8130-3F2DB9EF8A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7735" y="3881876"/>
              <a:ext cx="819192" cy="990651"/>
            </a:xfrm>
            <a:prstGeom prst="rect">
              <a:avLst/>
            </a:prstGeom>
          </p:spPr>
        </p:pic>
        <p:sp>
          <p:nvSpPr>
            <p:cNvPr id="10" name="TekstSylinder 9">
              <a:extLst>
                <a:ext uri="{FF2B5EF4-FFF2-40B4-BE49-F238E27FC236}">
                  <a16:creationId xmlns:a16="http://schemas.microsoft.com/office/drawing/2014/main" id="{44B4A3E5-8272-428C-9705-4430B3A76327}"/>
                </a:ext>
              </a:extLst>
            </p:cNvPr>
            <p:cNvSpPr txBox="1"/>
            <p:nvPr/>
          </p:nvSpPr>
          <p:spPr>
            <a:xfrm>
              <a:off x="8290884" y="4869941"/>
              <a:ext cx="1116143" cy="374899"/>
            </a:xfrm>
            <a:prstGeom prst="rect">
              <a:avLst/>
            </a:prstGeom>
            <a:noFill/>
          </p:spPr>
          <p:txBody>
            <a:bodyPr wrap="square" rtlCol="0">
              <a:spAutoFit/>
            </a:bodyPr>
            <a:lstStyle/>
            <a:p>
              <a:r>
                <a:rPr lang="nb-NO" sz="1836" dirty="0"/>
                <a:t>Manager</a:t>
              </a:r>
            </a:p>
          </p:txBody>
        </p:sp>
      </p:grpSp>
    </p:spTree>
    <p:extLst>
      <p:ext uri="{BB962C8B-B14F-4D97-AF65-F5344CB8AC3E}">
        <p14:creationId xmlns:p14="http://schemas.microsoft.com/office/powerpoint/2010/main" val="2184232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descr="Et bilde som inneholder skjermbilde&#10;&#10;Automatisk generert beskrivelse">
            <a:extLst>
              <a:ext uri="{FF2B5EF4-FFF2-40B4-BE49-F238E27FC236}">
                <a16:creationId xmlns:a16="http://schemas.microsoft.com/office/drawing/2014/main" id="{C59E2AF6-BA57-48BD-B9FC-115071A0D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988" y="2263436"/>
            <a:ext cx="9826498" cy="3691624"/>
          </a:xfrm>
          <a:prstGeom prst="rect">
            <a:avLst/>
          </a:prstGeom>
        </p:spPr>
      </p:pic>
      <p:grpSp>
        <p:nvGrpSpPr>
          <p:cNvPr id="6" name="Gruppe 5">
            <a:extLst>
              <a:ext uri="{FF2B5EF4-FFF2-40B4-BE49-F238E27FC236}">
                <a16:creationId xmlns:a16="http://schemas.microsoft.com/office/drawing/2014/main" id="{415D12BA-EBC8-459A-85BA-39A87B007F47}"/>
              </a:ext>
            </a:extLst>
          </p:cNvPr>
          <p:cNvGrpSpPr/>
          <p:nvPr/>
        </p:nvGrpSpPr>
        <p:grpSpPr>
          <a:xfrm>
            <a:off x="310409" y="251582"/>
            <a:ext cx="822429" cy="1392538"/>
            <a:chOff x="5971944" y="3881876"/>
            <a:chExt cx="806491" cy="1365550"/>
          </a:xfrm>
        </p:grpSpPr>
        <p:pic>
          <p:nvPicPr>
            <p:cNvPr id="7" name="Bilde 6" descr="Et bilde som inneholder person, kvinne, himmel, utendørs&#10;&#10;Beskrivelse som er generert med svært høy visshet">
              <a:extLst>
                <a:ext uri="{FF2B5EF4-FFF2-40B4-BE49-F238E27FC236}">
                  <a16:creationId xmlns:a16="http://schemas.microsoft.com/office/drawing/2014/main" id="{69F0F6D5-2C68-409A-A36F-3F5A78320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8" name="TekstSylinder 7">
              <a:extLst>
                <a:ext uri="{FF2B5EF4-FFF2-40B4-BE49-F238E27FC236}">
                  <a16:creationId xmlns:a16="http://schemas.microsoft.com/office/drawing/2014/main" id="{356A8797-A8D6-4146-AA46-C0EDB72839DA}"/>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grpSp>
        <p:nvGrpSpPr>
          <p:cNvPr id="9" name="Gruppe 8">
            <a:extLst>
              <a:ext uri="{FF2B5EF4-FFF2-40B4-BE49-F238E27FC236}">
                <a16:creationId xmlns:a16="http://schemas.microsoft.com/office/drawing/2014/main" id="{D0A30DF1-B89B-4F9A-9965-42365A72357A}"/>
              </a:ext>
            </a:extLst>
          </p:cNvPr>
          <p:cNvGrpSpPr/>
          <p:nvPr/>
        </p:nvGrpSpPr>
        <p:grpSpPr>
          <a:xfrm>
            <a:off x="191255" y="1715237"/>
            <a:ext cx="1138201" cy="1389900"/>
            <a:chOff x="8290884" y="3881876"/>
            <a:chExt cx="1116143" cy="1362964"/>
          </a:xfrm>
        </p:grpSpPr>
        <p:pic>
          <p:nvPicPr>
            <p:cNvPr id="10" name="Bilde 9" descr="Et bilde som inneholder person, mann, innendørs, vegg&#10;&#10;Beskrivelse som er generert med svært høy visshet">
              <a:extLst>
                <a:ext uri="{FF2B5EF4-FFF2-40B4-BE49-F238E27FC236}">
                  <a16:creationId xmlns:a16="http://schemas.microsoft.com/office/drawing/2014/main" id="{EDA4C83D-48E0-48B6-98C7-EC3FDB13E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7735" y="3881876"/>
              <a:ext cx="819192" cy="990651"/>
            </a:xfrm>
            <a:prstGeom prst="rect">
              <a:avLst/>
            </a:prstGeom>
          </p:spPr>
        </p:pic>
        <p:sp>
          <p:nvSpPr>
            <p:cNvPr id="11" name="TekstSylinder 10">
              <a:extLst>
                <a:ext uri="{FF2B5EF4-FFF2-40B4-BE49-F238E27FC236}">
                  <a16:creationId xmlns:a16="http://schemas.microsoft.com/office/drawing/2014/main" id="{9ED1DB6D-AF2F-495B-8E3B-3B4F600DB350}"/>
                </a:ext>
              </a:extLst>
            </p:cNvPr>
            <p:cNvSpPr txBox="1"/>
            <p:nvPr/>
          </p:nvSpPr>
          <p:spPr>
            <a:xfrm>
              <a:off x="8290884" y="4869941"/>
              <a:ext cx="1116143" cy="374899"/>
            </a:xfrm>
            <a:prstGeom prst="rect">
              <a:avLst/>
            </a:prstGeom>
            <a:noFill/>
          </p:spPr>
          <p:txBody>
            <a:bodyPr wrap="square" rtlCol="0">
              <a:spAutoFit/>
            </a:bodyPr>
            <a:lstStyle/>
            <a:p>
              <a:r>
                <a:rPr lang="nb-NO" sz="1836" dirty="0"/>
                <a:t>Manager</a:t>
              </a:r>
            </a:p>
          </p:txBody>
        </p:sp>
      </p:grpSp>
    </p:spTree>
    <p:extLst>
      <p:ext uri="{BB962C8B-B14F-4D97-AF65-F5344CB8AC3E}">
        <p14:creationId xmlns:p14="http://schemas.microsoft.com/office/powerpoint/2010/main" val="2911565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descr="Et bilde som inneholder skjermbilde, bærbar PC, datamaskin&#10;&#10;Automatisk generert beskrivelse">
            <a:extLst>
              <a:ext uri="{FF2B5EF4-FFF2-40B4-BE49-F238E27FC236}">
                <a16:creationId xmlns:a16="http://schemas.microsoft.com/office/drawing/2014/main" id="{E162B795-A0B9-48C7-AB76-7BF42177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442" y="511268"/>
            <a:ext cx="6169589" cy="5971987"/>
          </a:xfrm>
          <a:prstGeom prst="rect">
            <a:avLst/>
          </a:prstGeom>
        </p:spPr>
      </p:pic>
      <p:grpSp>
        <p:nvGrpSpPr>
          <p:cNvPr id="6" name="Gruppe 5">
            <a:extLst>
              <a:ext uri="{FF2B5EF4-FFF2-40B4-BE49-F238E27FC236}">
                <a16:creationId xmlns:a16="http://schemas.microsoft.com/office/drawing/2014/main" id="{1F15A05C-DEAB-4178-9D6D-FE9FB5C48357}"/>
              </a:ext>
            </a:extLst>
          </p:cNvPr>
          <p:cNvGrpSpPr/>
          <p:nvPr/>
        </p:nvGrpSpPr>
        <p:grpSpPr>
          <a:xfrm>
            <a:off x="310409" y="251582"/>
            <a:ext cx="822429" cy="1392538"/>
            <a:chOff x="5971944" y="3881876"/>
            <a:chExt cx="806491" cy="1365550"/>
          </a:xfrm>
        </p:grpSpPr>
        <p:pic>
          <p:nvPicPr>
            <p:cNvPr id="7" name="Bilde 6" descr="Et bilde som inneholder person, kvinne, himmel, utendørs&#10;&#10;Beskrivelse som er generert med svært høy visshet">
              <a:extLst>
                <a:ext uri="{FF2B5EF4-FFF2-40B4-BE49-F238E27FC236}">
                  <a16:creationId xmlns:a16="http://schemas.microsoft.com/office/drawing/2014/main" id="{BA81FDF2-0F2A-46B1-B47F-0EEF5FADE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8" name="TekstSylinder 7">
              <a:extLst>
                <a:ext uri="{FF2B5EF4-FFF2-40B4-BE49-F238E27FC236}">
                  <a16:creationId xmlns:a16="http://schemas.microsoft.com/office/drawing/2014/main" id="{05024A19-9B2B-45B3-89D6-85DC1BE52E68}"/>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grpSp>
        <p:nvGrpSpPr>
          <p:cNvPr id="10" name="Gruppe 9">
            <a:extLst>
              <a:ext uri="{FF2B5EF4-FFF2-40B4-BE49-F238E27FC236}">
                <a16:creationId xmlns:a16="http://schemas.microsoft.com/office/drawing/2014/main" id="{1BE4D911-0443-4E52-B188-7316E17F7321}"/>
              </a:ext>
            </a:extLst>
          </p:cNvPr>
          <p:cNvGrpSpPr/>
          <p:nvPr/>
        </p:nvGrpSpPr>
        <p:grpSpPr>
          <a:xfrm>
            <a:off x="191255" y="1715237"/>
            <a:ext cx="1138201" cy="1389900"/>
            <a:chOff x="8290884" y="3881876"/>
            <a:chExt cx="1116143" cy="1362964"/>
          </a:xfrm>
        </p:grpSpPr>
        <p:pic>
          <p:nvPicPr>
            <p:cNvPr id="11" name="Bilde 10" descr="Et bilde som inneholder person, mann, innendørs, vegg&#10;&#10;Beskrivelse som er generert med svært høy visshet">
              <a:extLst>
                <a:ext uri="{FF2B5EF4-FFF2-40B4-BE49-F238E27FC236}">
                  <a16:creationId xmlns:a16="http://schemas.microsoft.com/office/drawing/2014/main" id="{46EE0200-EBA5-48D8-AC2F-737E62147D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7735" y="3881876"/>
              <a:ext cx="819192" cy="990651"/>
            </a:xfrm>
            <a:prstGeom prst="rect">
              <a:avLst/>
            </a:prstGeom>
          </p:spPr>
        </p:pic>
        <p:sp>
          <p:nvSpPr>
            <p:cNvPr id="12" name="TekstSylinder 11">
              <a:extLst>
                <a:ext uri="{FF2B5EF4-FFF2-40B4-BE49-F238E27FC236}">
                  <a16:creationId xmlns:a16="http://schemas.microsoft.com/office/drawing/2014/main" id="{96A8FBDA-FBD3-49BE-9B16-6F4DCBF4D229}"/>
                </a:ext>
              </a:extLst>
            </p:cNvPr>
            <p:cNvSpPr txBox="1"/>
            <p:nvPr/>
          </p:nvSpPr>
          <p:spPr>
            <a:xfrm>
              <a:off x="8290884" y="4869941"/>
              <a:ext cx="1116143" cy="374899"/>
            </a:xfrm>
            <a:prstGeom prst="rect">
              <a:avLst/>
            </a:prstGeom>
            <a:noFill/>
          </p:spPr>
          <p:txBody>
            <a:bodyPr wrap="square" rtlCol="0">
              <a:spAutoFit/>
            </a:bodyPr>
            <a:lstStyle/>
            <a:p>
              <a:r>
                <a:rPr lang="nb-NO" sz="1836" dirty="0"/>
                <a:t>Manager</a:t>
              </a:r>
            </a:p>
          </p:txBody>
        </p:sp>
      </p:grpSp>
    </p:spTree>
    <p:extLst>
      <p:ext uri="{BB962C8B-B14F-4D97-AF65-F5344CB8AC3E}">
        <p14:creationId xmlns:p14="http://schemas.microsoft.com/office/powerpoint/2010/main" val="4151579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Bilde 5" descr="Et bilde som inneholder skjermbilde&#10;&#10;Automatisk generert beskrivelse">
            <a:extLst>
              <a:ext uri="{FF2B5EF4-FFF2-40B4-BE49-F238E27FC236}">
                <a16:creationId xmlns:a16="http://schemas.microsoft.com/office/drawing/2014/main" id="{0179DA84-703E-4214-94A9-4A99AE8B2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80" y="3359216"/>
            <a:ext cx="11450885" cy="2435256"/>
          </a:xfrm>
          <a:prstGeom prst="rect">
            <a:avLst/>
          </a:prstGeom>
        </p:spPr>
      </p:pic>
      <p:grpSp>
        <p:nvGrpSpPr>
          <p:cNvPr id="7" name="Gruppe 6">
            <a:extLst>
              <a:ext uri="{FF2B5EF4-FFF2-40B4-BE49-F238E27FC236}">
                <a16:creationId xmlns:a16="http://schemas.microsoft.com/office/drawing/2014/main" id="{82953464-3361-4DE1-AE68-525999DEB9F9}"/>
              </a:ext>
            </a:extLst>
          </p:cNvPr>
          <p:cNvGrpSpPr/>
          <p:nvPr/>
        </p:nvGrpSpPr>
        <p:grpSpPr>
          <a:xfrm>
            <a:off x="310409" y="251582"/>
            <a:ext cx="822429" cy="1392538"/>
            <a:chOff x="5971944" y="3881876"/>
            <a:chExt cx="806491" cy="1365550"/>
          </a:xfrm>
        </p:grpSpPr>
        <p:pic>
          <p:nvPicPr>
            <p:cNvPr id="8" name="Bilde 7" descr="Et bilde som inneholder person, kvinne, himmel, utendørs&#10;&#10;Beskrivelse som er generert med svært høy visshet">
              <a:extLst>
                <a:ext uri="{FF2B5EF4-FFF2-40B4-BE49-F238E27FC236}">
                  <a16:creationId xmlns:a16="http://schemas.microsoft.com/office/drawing/2014/main" id="{13E3CE58-F8EB-4B1D-A96F-377376CC2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10" name="TekstSylinder 9">
              <a:extLst>
                <a:ext uri="{FF2B5EF4-FFF2-40B4-BE49-F238E27FC236}">
                  <a16:creationId xmlns:a16="http://schemas.microsoft.com/office/drawing/2014/main" id="{ED64F964-8E78-43A2-96DE-3F4352026284}"/>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grpSp>
        <p:nvGrpSpPr>
          <p:cNvPr id="11" name="Gruppe 10">
            <a:extLst>
              <a:ext uri="{FF2B5EF4-FFF2-40B4-BE49-F238E27FC236}">
                <a16:creationId xmlns:a16="http://schemas.microsoft.com/office/drawing/2014/main" id="{3EBF1065-CE11-417C-8147-6BA0B3F0F2D3}"/>
              </a:ext>
            </a:extLst>
          </p:cNvPr>
          <p:cNvGrpSpPr/>
          <p:nvPr/>
        </p:nvGrpSpPr>
        <p:grpSpPr>
          <a:xfrm>
            <a:off x="191255" y="1715237"/>
            <a:ext cx="1138201" cy="1389900"/>
            <a:chOff x="8290884" y="3881876"/>
            <a:chExt cx="1116143" cy="1362964"/>
          </a:xfrm>
        </p:grpSpPr>
        <p:pic>
          <p:nvPicPr>
            <p:cNvPr id="12" name="Bilde 11" descr="Et bilde som inneholder person, mann, innendørs, vegg&#10;&#10;Beskrivelse som er generert med svært høy visshet">
              <a:extLst>
                <a:ext uri="{FF2B5EF4-FFF2-40B4-BE49-F238E27FC236}">
                  <a16:creationId xmlns:a16="http://schemas.microsoft.com/office/drawing/2014/main" id="{FAAEB8DB-DA29-474A-880D-A758153FE6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7735" y="3881876"/>
              <a:ext cx="819192" cy="990651"/>
            </a:xfrm>
            <a:prstGeom prst="rect">
              <a:avLst/>
            </a:prstGeom>
          </p:spPr>
        </p:pic>
        <p:sp>
          <p:nvSpPr>
            <p:cNvPr id="13" name="TekstSylinder 12">
              <a:extLst>
                <a:ext uri="{FF2B5EF4-FFF2-40B4-BE49-F238E27FC236}">
                  <a16:creationId xmlns:a16="http://schemas.microsoft.com/office/drawing/2014/main" id="{883856DA-6971-41AE-806E-2B362603FDDB}"/>
                </a:ext>
              </a:extLst>
            </p:cNvPr>
            <p:cNvSpPr txBox="1"/>
            <p:nvPr/>
          </p:nvSpPr>
          <p:spPr>
            <a:xfrm>
              <a:off x="8290884" y="4869941"/>
              <a:ext cx="1116143" cy="374899"/>
            </a:xfrm>
            <a:prstGeom prst="rect">
              <a:avLst/>
            </a:prstGeom>
            <a:noFill/>
          </p:spPr>
          <p:txBody>
            <a:bodyPr wrap="square" rtlCol="0">
              <a:spAutoFit/>
            </a:bodyPr>
            <a:lstStyle/>
            <a:p>
              <a:r>
                <a:rPr lang="nb-NO" sz="1836" dirty="0"/>
                <a:t>Manager</a:t>
              </a:r>
            </a:p>
          </p:txBody>
        </p:sp>
      </p:grpSp>
    </p:spTree>
    <p:extLst>
      <p:ext uri="{BB962C8B-B14F-4D97-AF65-F5344CB8AC3E}">
        <p14:creationId xmlns:p14="http://schemas.microsoft.com/office/powerpoint/2010/main" val="2836985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Bilde 10" descr="Et bilde som inneholder skjermbilde&#10;&#10;Automatisk generert beskrivelse">
            <a:extLst>
              <a:ext uri="{FF2B5EF4-FFF2-40B4-BE49-F238E27FC236}">
                <a16:creationId xmlns:a16="http://schemas.microsoft.com/office/drawing/2014/main" id="{BD02C064-2CE3-46D7-BCC4-15968F2A7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073" y="922888"/>
            <a:ext cx="5900327" cy="5148748"/>
          </a:xfrm>
          <a:prstGeom prst="rect">
            <a:avLst/>
          </a:prstGeom>
        </p:spPr>
      </p:pic>
      <p:grpSp>
        <p:nvGrpSpPr>
          <p:cNvPr id="6" name="Gruppe 5">
            <a:extLst>
              <a:ext uri="{FF2B5EF4-FFF2-40B4-BE49-F238E27FC236}">
                <a16:creationId xmlns:a16="http://schemas.microsoft.com/office/drawing/2014/main" id="{7C1249E1-801A-44F0-8089-01AD28F55288}"/>
              </a:ext>
            </a:extLst>
          </p:cNvPr>
          <p:cNvGrpSpPr/>
          <p:nvPr/>
        </p:nvGrpSpPr>
        <p:grpSpPr>
          <a:xfrm>
            <a:off x="310409" y="251582"/>
            <a:ext cx="822429" cy="1392538"/>
            <a:chOff x="5971944" y="3881876"/>
            <a:chExt cx="806491" cy="1365550"/>
          </a:xfrm>
        </p:grpSpPr>
        <p:pic>
          <p:nvPicPr>
            <p:cNvPr id="7" name="Bilde 6" descr="Et bilde som inneholder person, kvinne, himmel, utendørs&#10;&#10;Beskrivelse som er generert med svært høy visshet">
              <a:extLst>
                <a:ext uri="{FF2B5EF4-FFF2-40B4-BE49-F238E27FC236}">
                  <a16:creationId xmlns:a16="http://schemas.microsoft.com/office/drawing/2014/main" id="{5A1971B2-7106-4CCA-820D-82E58710C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8" name="TekstSylinder 7">
              <a:extLst>
                <a:ext uri="{FF2B5EF4-FFF2-40B4-BE49-F238E27FC236}">
                  <a16:creationId xmlns:a16="http://schemas.microsoft.com/office/drawing/2014/main" id="{FA959990-CF97-4D81-B1D1-EC5028A34696}"/>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grpSp>
        <p:nvGrpSpPr>
          <p:cNvPr id="9" name="Gruppe 8">
            <a:extLst>
              <a:ext uri="{FF2B5EF4-FFF2-40B4-BE49-F238E27FC236}">
                <a16:creationId xmlns:a16="http://schemas.microsoft.com/office/drawing/2014/main" id="{BF9D7A89-0A57-4C0C-BC36-A2CD2B7BAA9C}"/>
              </a:ext>
            </a:extLst>
          </p:cNvPr>
          <p:cNvGrpSpPr/>
          <p:nvPr/>
        </p:nvGrpSpPr>
        <p:grpSpPr>
          <a:xfrm>
            <a:off x="191255" y="1715237"/>
            <a:ext cx="1138201" cy="1389900"/>
            <a:chOff x="8290884" y="3881876"/>
            <a:chExt cx="1116143" cy="1362964"/>
          </a:xfrm>
        </p:grpSpPr>
        <p:pic>
          <p:nvPicPr>
            <p:cNvPr id="10" name="Bilde 9" descr="Et bilde som inneholder person, mann, innendørs, vegg&#10;&#10;Beskrivelse som er generert med svært høy visshet">
              <a:extLst>
                <a:ext uri="{FF2B5EF4-FFF2-40B4-BE49-F238E27FC236}">
                  <a16:creationId xmlns:a16="http://schemas.microsoft.com/office/drawing/2014/main" id="{027401D4-6E26-4DCF-91E9-4998AB0CE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7735" y="3881876"/>
              <a:ext cx="819192" cy="990651"/>
            </a:xfrm>
            <a:prstGeom prst="rect">
              <a:avLst/>
            </a:prstGeom>
          </p:spPr>
        </p:pic>
        <p:sp>
          <p:nvSpPr>
            <p:cNvPr id="12" name="TekstSylinder 11">
              <a:extLst>
                <a:ext uri="{FF2B5EF4-FFF2-40B4-BE49-F238E27FC236}">
                  <a16:creationId xmlns:a16="http://schemas.microsoft.com/office/drawing/2014/main" id="{C748F21D-DF25-4BFA-A558-AEE91E1D50D9}"/>
                </a:ext>
              </a:extLst>
            </p:cNvPr>
            <p:cNvSpPr txBox="1"/>
            <p:nvPr/>
          </p:nvSpPr>
          <p:spPr>
            <a:xfrm>
              <a:off x="8290884" y="4869941"/>
              <a:ext cx="1116143" cy="374899"/>
            </a:xfrm>
            <a:prstGeom prst="rect">
              <a:avLst/>
            </a:prstGeom>
            <a:noFill/>
          </p:spPr>
          <p:txBody>
            <a:bodyPr wrap="square" rtlCol="0">
              <a:spAutoFit/>
            </a:bodyPr>
            <a:lstStyle/>
            <a:p>
              <a:r>
                <a:rPr lang="nb-NO" sz="1836" dirty="0"/>
                <a:t>Manager</a:t>
              </a:r>
            </a:p>
          </p:txBody>
        </p:sp>
      </p:grpSp>
    </p:spTree>
    <p:extLst>
      <p:ext uri="{BB962C8B-B14F-4D97-AF65-F5344CB8AC3E}">
        <p14:creationId xmlns:p14="http://schemas.microsoft.com/office/powerpoint/2010/main" val="1894784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kt 2">
            <a:hlinkClick r:id="" action="ppaction://ole?verb=0"/>
            <a:extLst>
              <a:ext uri="{FF2B5EF4-FFF2-40B4-BE49-F238E27FC236}">
                <a16:creationId xmlns:a16="http://schemas.microsoft.com/office/drawing/2014/main" id="{3E020D9E-F980-4871-9E92-52538BC9FD27}"/>
              </a:ext>
            </a:extLst>
          </p:cNvPr>
          <p:cNvGraphicFramePr>
            <a:graphicFrameLocks noChangeAspect="1"/>
          </p:cNvGraphicFramePr>
          <p:nvPr>
            <p:extLst>
              <p:ext uri="{D42A27DB-BD31-4B8C-83A1-F6EECF244321}">
                <p14:modId xmlns:p14="http://schemas.microsoft.com/office/powerpoint/2010/main" val="1634974637"/>
              </p:ext>
            </p:extLst>
          </p:nvPr>
        </p:nvGraphicFramePr>
        <p:xfrm>
          <a:off x="1839883" y="1053277"/>
          <a:ext cx="9791861" cy="5506805"/>
        </p:xfrm>
        <a:graphic>
          <a:graphicData uri="http://schemas.openxmlformats.org/presentationml/2006/ole">
            <mc:AlternateContent xmlns:mc="http://schemas.openxmlformats.org/markup-compatibility/2006">
              <mc:Choice xmlns:v="urn:schemas-microsoft-com:vml" Requires="v">
                <p:oleObj spid="_x0000_s1029" name="Presentation" r:id="rId3" imgW="6094639" imgH="3427400" progId="PowerPoint.Show.12">
                  <p:embed/>
                </p:oleObj>
              </mc:Choice>
              <mc:Fallback>
                <p:oleObj name="Presentation" r:id="rId3" imgW="6094639" imgH="3427400" progId="PowerPoint.Show.12">
                  <p:embed/>
                  <p:pic>
                    <p:nvPicPr>
                      <p:cNvPr id="3" name="Objekt 2">
                        <a:hlinkClick r:id="" action="ppaction://ole?verb=0"/>
                        <a:extLst>
                          <a:ext uri="{FF2B5EF4-FFF2-40B4-BE49-F238E27FC236}">
                            <a16:creationId xmlns:a16="http://schemas.microsoft.com/office/drawing/2014/main" id="{3E020D9E-F980-4871-9E92-52538BC9FD27}"/>
                          </a:ext>
                        </a:extLst>
                      </p:cNvPr>
                      <p:cNvPicPr/>
                      <p:nvPr/>
                    </p:nvPicPr>
                    <p:blipFill>
                      <a:blip r:embed="rId4"/>
                      <a:stretch>
                        <a:fillRect/>
                      </a:stretch>
                    </p:blipFill>
                    <p:spPr>
                      <a:xfrm>
                        <a:off x="1839883" y="1053277"/>
                        <a:ext cx="9791861" cy="5506805"/>
                      </a:xfrm>
                      <a:prstGeom prst="rect">
                        <a:avLst/>
                      </a:prstGeom>
                    </p:spPr>
                  </p:pic>
                </p:oleObj>
              </mc:Fallback>
            </mc:AlternateContent>
          </a:graphicData>
        </a:graphic>
      </p:graphicFrame>
      <p:grpSp>
        <p:nvGrpSpPr>
          <p:cNvPr id="6" name="Gruppe 5">
            <a:extLst>
              <a:ext uri="{FF2B5EF4-FFF2-40B4-BE49-F238E27FC236}">
                <a16:creationId xmlns:a16="http://schemas.microsoft.com/office/drawing/2014/main" id="{D4403E12-69E0-465A-A16C-5FCD2F5E178E}"/>
              </a:ext>
            </a:extLst>
          </p:cNvPr>
          <p:cNvGrpSpPr/>
          <p:nvPr/>
        </p:nvGrpSpPr>
        <p:grpSpPr>
          <a:xfrm>
            <a:off x="310409" y="251582"/>
            <a:ext cx="822429" cy="1392538"/>
            <a:chOff x="5971944" y="3881876"/>
            <a:chExt cx="806491" cy="1365550"/>
          </a:xfrm>
        </p:grpSpPr>
        <p:pic>
          <p:nvPicPr>
            <p:cNvPr id="7" name="Bilde 6" descr="Et bilde som inneholder person, kvinne, himmel, utendørs&#10;&#10;Beskrivelse som er generert med svært høy visshet">
              <a:extLst>
                <a:ext uri="{FF2B5EF4-FFF2-40B4-BE49-F238E27FC236}">
                  <a16:creationId xmlns:a16="http://schemas.microsoft.com/office/drawing/2014/main" id="{D56F383D-B36D-40C9-AB34-F530156638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8" name="TekstSylinder 7">
              <a:extLst>
                <a:ext uri="{FF2B5EF4-FFF2-40B4-BE49-F238E27FC236}">
                  <a16:creationId xmlns:a16="http://schemas.microsoft.com/office/drawing/2014/main" id="{68EAAE9F-9539-4193-8821-EB53BC15D3A2}"/>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grpSp>
        <p:nvGrpSpPr>
          <p:cNvPr id="9" name="Gruppe 8">
            <a:extLst>
              <a:ext uri="{FF2B5EF4-FFF2-40B4-BE49-F238E27FC236}">
                <a16:creationId xmlns:a16="http://schemas.microsoft.com/office/drawing/2014/main" id="{61F46EC1-4B85-40F2-81BB-02AAB4CFB44D}"/>
              </a:ext>
            </a:extLst>
          </p:cNvPr>
          <p:cNvGrpSpPr/>
          <p:nvPr/>
        </p:nvGrpSpPr>
        <p:grpSpPr>
          <a:xfrm>
            <a:off x="191255" y="1715237"/>
            <a:ext cx="1138201" cy="1389900"/>
            <a:chOff x="8290884" y="3881876"/>
            <a:chExt cx="1116143" cy="1362964"/>
          </a:xfrm>
        </p:grpSpPr>
        <p:pic>
          <p:nvPicPr>
            <p:cNvPr id="10" name="Bilde 9" descr="Et bilde som inneholder person, mann, innendørs, vegg&#10;&#10;Beskrivelse som er generert med svært høy visshet">
              <a:extLst>
                <a:ext uri="{FF2B5EF4-FFF2-40B4-BE49-F238E27FC236}">
                  <a16:creationId xmlns:a16="http://schemas.microsoft.com/office/drawing/2014/main" id="{76AD04F6-6D88-4B1B-B927-723A56A270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7735" y="3881876"/>
              <a:ext cx="819192" cy="990651"/>
            </a:xfrm>
            <a:prstGeom prst="rect">
              <a:avLst/>
            </a:prstGeom>
          </p:spPr>
        </p:pic>
        <p:sp>
          <p:nvSpPr>
            <p:cNvPr id="11" name="TekstSylinder 10">
              <a:extLst>
                <a:ext uri="{FF2B5EF4-FFF2-40B4-BE49-F238E27FC236}">
                  <a16:creationId xmlns:a16="http://schemas.microsoft.com/office/drawing/2014/main" id="{31981B0A-C4A0-4DE7-B9D0-110020A2F62A}"/>
                </a:ext>
              </a:extLst>
            </p:cNvPr>
            <p:cNvSpPr txBox="1"/>
            <p:nvPr/>
          </p:nvSpPr>
          <p:spPr>
            <a:xfrm>
              <a:off x="8290884" y="4869941"/>
              <a:ext cx="1116143" cy="374899"/>
            </a:xfrm>
            <a:prstGeom prst="rect">
              <a:avLst/>
            </a:prstGeom>
            <a:noFill/>
          </p:spPr>
          <p:txBody>
            <a:bodyPr wrap="square" rtlCol="0">
              <a:spAutoFit/>
            </a:bodyPr>
            <a:lstStyle/>
            <a:p>
              <a:r>
                <a:rPr lang="nb-NO" sz="1836" dirty="0"/>
                <a:t>Manager</a:t>
              </a:r>
            </a:p>
          </p:txBody>
        </p:sp>
      </p:grpSp>
    </p:spTree>
    <p:extLst>
      <p:ext uri="{BB962C8B-B14F-4D97-AF65-F5344CB8AC3E}">
        <p14:creationId xmlns:p14="http://schemas.microsoft.com/office/powerpoint/2010/main" val="3660970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descr="Et bilde som inneholder skjermbilde&#10;&#10;Automatisk generert beskrivelse">
            <a:extLst>
              <a:ext uri="{FF2B5EF4-FFF2-40B4-BE49-F238E27FC236}">
                <a16:creationId xmlns:a16="http://schemas.microsoft.com/office/drawing/2014/main" id="{674ECCE4-B2C2-4ADB-AB02-538977234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597" y="1261812"/>
            <a:ext cx="9636398" cy="4986837"/>
          </a:xfrm>
          <a:prstGeom prst="rect">
            <a:avLst/>
          </a:prstGeom>
          <a:noFill/>
        </p:spPr>
      </p:pic>
      <p:grpSp>
        <p:nvGrpSpPr>
          <p:cNvPr id="6" name="Gruppe 5">
            <a:extLst>
              <a:ext uri="{FF2B5EF4-FFF2-40B4-BE49-F238E27FC236}">
                <a16:creationId xmlns:a16="http://schemas.microsoft.com/office/drawing/2014/main" id="{3530C609-132C-42A1-80C2-F9DF28B02A79}"/>
              </a:ext>
            </a:extLst>
          </p:cNvPr>
          <p:cNvGrpSpPr/>
          <p:nvPr/>
        </p:nvGrpSpPr>
        <p:grpSpPr>
          <a:xfrm>
            <a:off x="310409" y="251582"/>
            <a:ext cx="822429" cy="1392538"/>
            <a:chOff x="5971944" y="3881876"/>
            <a:chExt cx="806491" cy="1365550"/>
          </a:xfrm>
        </p:grpSpPr>
        <p:pic>
          <p:nvPicPr>
            <p:cNvPr id="7" name="Bilde 6" descr="Et bilde som inneholder person, kvinne, himmel, utendørs&#10;&#10;Beskrivelse som er generert med svært høy visshet">
              <a:extLst>
                <a:ext uri="{FF2B5EF4-FFF2-40B4-BE49-F238E27FC236}">
                  <a16:creationId xmlns:a16="http://schemas.microsoft.com/office/drawing/2014/main" id="{22B0880F-23E6-4F69-B15D-7B0BF4D7C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8" name="TekstSylinder 7">
              <a:extLst>
                <a:ext uri="{FF2B5EF4-FFF2-40B4-BE49-F238E27FC236}">
                  <a16:creationId xmlns:a16="http://schemas.microsoft.com/office/drawing/2014/main" id="{17D12777-E796-4F56-901B-AEF6F20D527F}"/>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grpSp>
        <p:nvGrpSpPr>
          <p:cNvPr id="9" name="Gruppe 8">
            <a:extLst>
              <a:ext uri="{FF2B5EF4-FFF2-40B4-BE49-F238E27FC236}">
                <a16:creationId xmlns:a16="http://schemas.microsoft.com/office/drawing/2014/main" id="{C0CF068E-FBE6-4204-8DCD-0440EC1CD2E9}"/>
              </a:ext>
            </a:extLst>
          </p:cNvPr>
          <p:cNvGrpSpPr/>
          <p:nvPr/>
        </p:nvGrpSpPr>
        <p:grpSpPr>
          <a:xfrm>
            <a:off x="191255" y="1715237"/>
            <a:ext cx="1138201" cy="1389900"/>
            <a:chOff x="8290884" y="3881876"/>
            <a:chExt cx="1116143" cy="1362964"/>
          </a:xfrm>
        </p:grpSpPr>
        <p:pic>
          <p:nvPicPr>
            <p:cNvPr id="10" name="Bilde 9" descr="Et bilde som inneholder person, mann, innendørs, vegg&#10;&#10;Beskrivelse som er generert med svært høy visshet">
              <a:extLst>
                <a:ext uri="{FF2B5EF4-FFF2-40B4-BE49-F238E27FC236}">
                  <a16:creationId xmlns:a16="http://schemas.microsoft.com/office/drawing/2014/main" id="{6105B56B-A743-49C0-AC1C-41CC6A23E6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7735" y="3881876"/>
              <a:ext cx="819192" cy="990651"/>
            </a:xfrm>
            <a:prstGeom prst="rect">
              <a:avLst/>
            </a:prstGeom>
          </p:spPr>
        </p:pic>
        <p:sp>
          <p:nvSpPr>
            <p:cNvPr id="11" name="TekstSylinder 10">
              <a:extLst>
                <a:ext uri="{FF2B5EF4-FFF2-40B4-BE49-F238E27FC236}">
                  <a16:creationId xmlns:a16="http://schemas.microsoft.com/office/drawing/2014/main" id="{7E1A94B6-1035-4F2C-A65F-C680C2848064}"/>
                </a:ext>
              </a:extLst>
            </p:cNvPr>
            <p:cNvSpPr txBox="1"/>
            <p:nvPr/>
          </p:nvSpPr>
          <p:spPr>
            <a:xfrm>
              <a:off x="8290884" y="4869941"/>
              <a:ext cx="1116143" cy="374899"/>
            </a:xfrm>
            <a:prstGeom prst="rect">
              <a:avLst/>
            </a:prstGeom>
            <a:noFill/>
          </p:spPr>
          <p:txBody>
            <a:bodyPr wrap="square" rtlCol="0">
              <a:spAutoFit/>
            </a:bodyPr>
            <a:lstStyle/>
            <a:p>
              <a:r>
                <a:rPr lang="nb-NO" sz="1836" dirty="0"/>
                <a:t>Manager</a:t>
              </a:r>
            </a:p>
          </p:txBody>
        </p:sp>
      </p:grpSp>
    </p:spTree>
    <p:extLst>
      <p:ext uri="{BB962C8B-B14F-4D97-AF65-F5344CB8AC3E}">
        <p14:creationId xmlns:p14="http://schemas.microsoft.com/office/powerpoint/2010/main" val="812455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B998A54B-E54B-4D87-A27D-AE53CA22F468}"/>
              </a:ext>
            </a:extLst>
          </p:cNvPr>
          <p:cNvPicPr>
            <a:picLocks noChangeAspect="1"/>
          </p:cNvPicPr>
          <p:nvPr/>
        </p:nvPicPr>
        <p:blipFill>
          <a:blip r:embed="rId2"/>
          <a:stretch>
            <a:fillRect/>
          </a:stretch>
        </p:blipFill>
        <p:spPr>
          <a:xfrm>
            <a:off x="1578154" y="1530496"/>
            <a:ext cx="10374982" cy="3933532"/>
          </a:xfrm>
          <a:prstGeom prst="rect">
            <a:avLst/>
          </a:prstGeom>
        </p:spPr>
      </p:pic>
      <p:grpSp>
        <p:nvGrpSpPr>
          <p:cNvPr id="6" name="Gruppe 5">
            <a:extLst>
              <a:ext uri="{FF2B5EF4-FFF2-40B4-BE49-F238E27FC236}">
                <a16:creationId xmlns:a16="http://schemas.microsoft.com/office/drawing/2014/main" id="{B5DE44AB-A29C-4BA3-A716-2252F4C46434}"/>
              </a:ext>
            </a:extLst>
          </p:cNvPr>
          <p:cNvGrpSpPr/>
          <p:nvPr/>
        </p:nvGrpSpPr>
        <p:grpSpPr>
          <a:xfrm>
            <a:off x="310409" y="251582"/>
            <a:ext cx="822429" cy="1392538"/>
            <a:chOff x="5971944" y="3881876"/>
            <a:chExt cx="806491" cy="1365550"/>
          </a:xfrm>
        </p:grpSpPr>
        <p:pic>
          <p:nvPicPr>
            <p:cNvPr id="7" name="Bilde 6" descr="Et bilde som inneholder person, kvinne, himmel, utendørs&#10;&#10;Beskrivelse som er generert med svært høy visshet">
              <a:extLst>
                <a:ext uri="{FF2B5EF4-FFF2-40B4-BE49-F238E27FC236}">
                  <a16:creationId xmlns:a16="http://schemas.microsoft.com/office/drawing/2014/main" id="{5EFF8FDA-A97D-4940-B7FC-1B9559F06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8" name="TekstSylinder 7">
              <a:extLst>
                <a:ext uri="{FF2B5EF4-FFF2-40B4-BE49-F238E27FC236}">
                  <a16:creationId xmlns:a16="http://schemas.microsoft.com/office/drawing/2014/main" id="{772A9D50-71BC-4279-AF8C-E8A054412522}"/>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grpSp>
        <p:nvGrpSpPr>
          <p:cNvPr id="9" name="Gruppe 8">
            <a:extLst>
              <a:ext uri="{FF2B5EF4-FFF2-40B4-BE49-F238E27FC236}">
                <a16:creationId xmlns:a16="http://schemas.microsoft.com/office/drawing/2014/main" id="{201A4C71-B074-4B90-8320-0C46E650FF9D}"/>
              </a:ext>
            </a:extLst>
          </p:cNvPr>
          <p:cNvGrpSpPr/>
          <p:nvPr/>
        </p:nvGrpSpPr>
        <p:grpSpPr>
          <a:xfrm>
            <a:off x="191255" y="1715237"/>
            <a:ext cx="1138201" cy="1389900"/>
            <a:chOff x="8290884" y="3881876"/>
            <a:chExt cx="1116143" cy="1362964"/>
          </a:xfrm>
        </p:grpSpPr>
        <p:pic>
          <p:nvPicPr>
            <p:cNvPr id="10" name="Bilde 9" descr="Et bilde som inneholder person, mann, innendørs, vegg&#10;&#10;Beskrivelse som er generert med svært høy visshet">
              <a:extLst>
                <a:ext uri="{FF2B5EF4-FFF2-40B4-BE49-F238E27FC236}">
                  <a16:creationId xmlns:a16="http://schemas.microsoft.com/office/drawing/2014/main" id="{33A1CD6A-DF0B-4A56-AC1A-9BEDD29953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7735" y="3881876"/>
              <a:ext cx="819192" cy="990651"/>
            </a:xfrm>
            <a:prstGeom prst="rect">
              <a:avLst/>
            </a:prstGeom>
          </p:spPr>
        </p:pic>
        <p:sp>
          <p:nvSpPr>
            <p:cNvPr id="11" name="TekstSylinder 10">
              <a:extLst>
                <a:ext uri="{FF2B5EF4-FFF2-40B4-BE49-F238E27FC236}">
                  <a16:creationId xmlns:a16="http://schemas.microsoft.com/office/drawing/2014/main" id="{42CB0DF0-39EA-4228-B304-43EFF7A47C35}"/>
                </a:ext>
              </a:extLst>
            </p:cNvPr>
            <p:cNvSpPr txBox="1"/>
            <p:nvPr/>
          </p:nvSpPr>
          <p:spPr>
            <a:xfrm>
              <a:off x="8290884" y="4869941"/>
              <a:ext cx="1116143" cy="374899"/>
            </a:xfrm>
            <a:prstGeom prst="rect">
              <a:avLst/>
            </a:prstGeom>
            <a:noFill/>
          </p:spPr>
          <p:txBody>
            <a:bodyPr wrap="square" rtlCol="0">
              <a:spAutoFit/>
            </a:bodyPr>
            <a:lstStyle/>
            <a:p>
              <a:r>
                <a:rPr lang="nb-NO" sz="1836" dirty="0"/>
                <a:t>Manager</a:t>
              </a:r>
            </a:p>
          </p:txBody>
        </p:sp>
      </p:grpSp>
      <p:grpSp>
        <p:nvGrpSpPr>
          <p:cNvPr id="12" name="Gruppe 11">
            <a:extLst>
              <a:ext uri="{FF2B5EF4-FFF2-40B4-BE49-F238E27FC236}">
                <a16:creationId xmlns:a16="http://schemas.microsoft.com/office/drawing/2014/main" id="{79A06F2E-B605-47A7-871D-D02706EB5C84}"/>
              </a:ext>
            </a:extLst>
          </p:cNvPr>
          <p:cNvGrpSpPr/>
          <p:nvPr/>
        </p:nvGrpSpPr>
        <p:grpSpPr>
          <a:xfrm>
            <a:off x="139501" y="3330588"/>
            <a:ext cx="1241708" cy="1385693"/>
            <a:chOff x="3738400" y="3608494"/>
            <a:chExt cx="1241884" cy="1385890"/>
          </a:xfrm>
        </p:grpSpPr>
        <p:pic>
          <p:nvPicPr>
            <p:cNvPr id="13" name="Bilde 12" descr="Et bilde som inneholder person, mann, slips, vegg&#10;&#10;Beskrivelse som er generert med svært høy visshet">
              <a:extLst>
                <a:ext uri="{FF2B5EF4-FFF2-40B4-BE49-F238E27FC236}">
                  <a16:creationId xmlns:a16="http://schemas.microsoft.com/office/drawing/2014/main" id="{99C693F7-87C8-407D-BE59-A5DC502329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6929" y="3608494"/>
              <a:ext cx="744826" cy="932651"/>
            </a:xfrm>
            <a:prstGeom prst="rect">
              <a:avLst/>
            </a:prstGeom>
          </p:spPr>
        </p:pic>
        <p:sp>
          <p:nvSpPr>
            <p:cNvPr id="14" name="TekstSylinder 13">
              <a:extLst>
                <a:ext uri="{FF2B5EF4-FFF2-40B4-BE49-F238E27FC236}">
                  <a16:creationId xmlns:a16="http://schemas.microsoft.com/office/drawing/2014/main" id="{94D5C9AA-0AA4-4BFE-8C2B-E988C2156B87}"/>
                </a:ext>
              </a:extLst>
            </p:cNvPr>
            <p:cNvSpPr txBox="1"/>
            <p:nvPr/>
          </p:nvSpPr>
          <p:spPr>
            <a:xfrm>
              <a:off x="3738400" y="4612022"/>
              <a:ext cx="1241884" cy="382362"/>
            </a:xfrm>
            <a:prstGeom prst="rect">
              <a:avLst/>
            </a:prstGeom>
            <a:noFill/>
          </p:spPr>
          <p:txBody>
            <a:bodyPr wrap="square" rtlCol="0">
              <a:spAutoFit/>
            </a:bodyPr>
            <a:lstStyle/>
            <a:p>
              <a:r>
                <a:rPr lang="en-GB" sz="1836" dirty="0"/>
                <a:t>Employee</a:t>
              </a:r>
            </a:p>
          </p:txBody>
        </p:sp>
      </p:grpSp>
    </p:spTree>
    <p:extLst>
      <p:ext uri="{BB962C8B-B14F-4D97-AF65-F5344CB8AC3E}">
        <p14:creationId xmlns:p14="http://schemas.microsoft.com/office/powerpoint/2010/main" val="91123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6756F1-8C68-4E65-8548-09BF5E2684C7}"/>
              </a:ext>
            </a:extLst>
          </p:cNvPr>
          <p:cNvPicPr>
            <a:picLocks noChangeAspect="1"/>
          </p:cNvPicPr>
          <p:nvPr/>
        </p:nvPicPr>
        <p:blipFill>
          <a:blip r:embed="rId2"/>
          <a:stretch>
            <a:fillRect/>
          </a:stretch>
        </p:blipFill>
        <p:spPr>
          <a:xfrm>
            <a:off x="1726498" y="1630520"/>
            <a:ext cx="10321982" cy="3733483"/>
          </a:xfrm>
          <a:prstGeom prst="rect">
            <a:avLst/>
          </a:prstGeom>
        </p:spPr>
      </p:pic>
      <p:grpSp>
        <p:nvGrpSpPr>
          <p:cNvPr id="6" name="Gruppe 5">
            <a:extLst>
              <a:ext uri="{FF2B5EF4-FFF2-40B4-BE49-F238E27FC236}">
                <a16:creationId xmlns:a16="http://schemas.microsoft.com/office/drawing/2014/main" id="{B64C5035-C63A-466A-9F06-2FF00157980E}"/>
              </a:ext>
            </a:extLst>
          </p:cNvPr>
          <p:cNvGrpSpPr/>
          <p:nvPr/>
        </p:nvGrpSpPr>
        <p:grpSpPr>
          <a:xfrm>
            <a:off x="310409" y="251582"/>
            <a:ext cx="822429" cy="1392538"/>
            <a:chOff x="5971944" y="3881876"/>
            <a:chExt cx="806491" cy="1365550"/>
          </a:xfrm>
        </p:grpSpPr>
        <p:pic>
          <p:nvPicPr>
            <p:cNvPr id="7" name="Bilde 6" descr="Et bilde som inneholder person, kvinne, himmel, utendørs&#10;&#10;Beskrivelse som er generert med svært høy visshet">
              <a:extLst>
                <a:ext uri="{FF2B5EF4-FFF2-40B4-BE49-F238E27FC236}">
                  <a16:creationId xmlns:a16="http://schemas.microsoft.com/office/drawing/2014/main" id="{10D6A545-11E7-439E-918C-144C1681D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8" name="TekstSylinder 7">
              <a:extLst>
                <a:ext uri="{FF2B5EF4-FFF2-40B4-BE49-F238E27FC236}">
                  <a16:creationId xmlns:a16="http://schemas.microsoft.com/office/drawing/2014/main" id="{13A12FC5-2037-41A3-9ABF-901C4820B990}"/>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grpSp>
        <p:nvGrpSpPr>
          <p:cNvPr id="9" name="Gruppe 8">
            <a:extLst>
              <a:ext uri="{FF2B5EF4-FFF2-40B4-BE49-F238E27FC236}">
                <a16:creationId xmlns:a16="http://schemas.microsoft.com/office/drawing/2014/main" id="{7E3D5B4A-3F9D-4604-AE44-42BFB32AC4EB}"/>
              </a:ext>
            </a:extLst>
          </p:cNvPr>
          <p:cNvGrpSpPr/>
          <p:nvPr/>
        </p:nvGrpSpPr>
        <p:grpSpPr>
          <a:xfrm>
            <a:off x="191255" y="1715237"/>
            <a:ext cx="1138201" cy="1389900"/>
            <a:chOff x="8290884" y="3881876"/>
            <a:chExt cx="1116143" cy="1362964"/>
          </a:xfrm>
        </p:grpSpPr>
        <p:pic>
          <p:nvPicPr>
            <p:cNvPr id="10" name="Bilde 9" descr="Et bilde som inneholder person, mann, innendørs, vegg&#10;&#10;Beskrivelse som er generert med svært høy visshet">
              <a:extLst>
                <a:ext uri="{FF2B5EF4-FFF2-40B4-BE49-F238E27FC236}">
                  <a16:creationId xmlns:a16="http://schemas.microsoft.com/office/drawing/2014/main" id="{A64397B4-A42E-4947-9046-B9C1C7C30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7735" y="3881876"/>
              <a:ext cx="819192" cy="990651"/>
            </a:xfrm>
            <a:prstGeom prst="rect">
              <a:avLst/>
            </a:prstGeom>
          </p:spPr>
        </p:pic>
        <p:sp>
          <p:nvSpPr>
            <p:cNvPr id="11" name="TekstSylinder 10">
              <a:extLst>
                <a:ext uri="{FF2B5EF4-FFF2-40B4-BE49-F238E27FC236}">
                  <a16:creationId xmlns:a16="http://schemas.microsoft.com/office/drawing/2014/main" id="{A90E8303-E28F-4413-A7AC-86849944ED42}"/>
                </a:ext>
              </a:extLst>
            </p:cNvPr>
            <p:cNvSpPr txBox="1"/>
            <p:nvPr/>
          </p:nvSpPr>
          <p:spPr>
            <a:xfrm>
              <a:off x="8290884" y="4869941"/>
              <a:ext cx="1116143" cy="374899"/>
            </a:xfrm>
            <a:prstGeom prst="rect">
              <a:avLst/>
            </a:prstGeom>
            <a:noFill/>
          </p:spPr>
          <p:txBody>
            <a:bodyPr wrap="square" rtlCol="0">
              <a:spAutoFit/>
            </a:bodyPr>
            <a:lstStyle/>
            <a:p>
              <a:r>
                <a:rPr lang="nb-NO" sz="1836" dirty="0"/>
                <a:t>Manager</a:t>
              </a:r>
            </a:p>
          </p:txBody>
        </p:sp>
      </p:grpSp>
      <p:grpSp>
        <p:nvGrpSpPr>
          <p:cNvPr id="12" name="Gruppe 11">
            <a:extLst>
              <a:ext uri="{FF2B5EF4-FFF2-40B4-BE49-F238E27FC236}">
                <a16:creationId xmlns:a16="http://schemas.microsoft.com/office/drawing/2014/main" id="{521957F2-4303-4B51-96C3-B025E0BC8CB4}"/>
              </a:ext>
            </a:extLst>
          </p:cNvPr>
          <p:cNvGrpSpPr/>
          <p:nvPr/>
        </p:nvGrpSpPr>
        <p:grpSpPr>
          <a:xfrm>
            <a:off x="139501" y="3330588"/>
            <a:ext cx="1241708" cy="1385693"/>
            <a:chOff x="3738400" y="3608494"/>
            <a:chExt cx="1241884" cy="1385890"/>
          </a:xfrm>
        </p:grpSpPr>
        <p:pic>
          <p:nvPicPr>
            <p:cNvPr id="13" name="Bilde 12" descr="Et bilde som inneholder person, mann, slips, vegg&#10;&#10;Beskrivelse som er generert med svært høy visshet">
              <a:extLst>
                <a:ext uri="{FF2B5EF4-FFF2-40B4-BE49-F238E27FC236}">
                  <a16:creationId xmlns:a16="http://schemas.microsoft.com/office/drawing/2014/main" id="{519F566F-384E-4362-86C3-85C9EC8138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6929" y="3608494"/>
              <a:ext cx="744826" cy="932651"/>
            </a:xfrm>
            <a:prstGeom prst="rect">
              <a:avLst/>
            </a:prstGeom>
          </p:spPr>
        </p:pic>
        <p:sp>
          <p:nvSpPr>
            <p:cNvPr id="14" name="TekstSylinder 13">
              <a:extLst>
                <a:ext uri="{FF2B5EF4-FFF2-40B4-BE49-F238E27FC236}">
                  <a16:creationId xmlns:a16="http://schemas.microsoft.com/office/drawing/2014/main" id="{77D5DB2E-948B-450B-8FA3-72E2FB2002E4}"/>
                </a:ext>
              </a:extLst>
            </p:cNvPr>
            <p:cNvSpPr txBox="1"/>
            <p:nvPr/>
          </p:nvSpPr>
          <p:spPr>
            <a:xfrm>
              <a:off x="3738400" y="4612022"/>
              <a:ext cx="1241884" cy="382362"/>
            </a:xfrm>
            <a:prstGeom prst="rect">
              <a:avLst/>
            </a:prstGeom>
            <a:noFill/>
          </p:spPr>
          <p:txBody>
            <a:bodyPr wrap="square" rtlCol="0">
              <a:spAutoFit/>
            </a:bodyPr>
            <a:lstStyle/>
            <a:p>
              <a:r>
                <a:rPr lang="en-GB" sz="1836" dirty="0"/>
                <a:t>Employee</a:t>
              </a:r>
            </a:p>
          </p:txBody>
        </p:sp>
      </p:grpSp>
    </p:spTree>
    <p:extLst>
      <p:ext uri="{BB962C8B-B14F-4D97-AF65-F5344CB8AC3E}">
        <p14:creationId xmlns:p14="http://schemas.microsoft.com/office/powerpoint/2010/main" val="1682524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F8949-5740-444F-96F7-908105F57B91}"/>
              </a:ext>
            </a:extLst>
          </p:cNvPr>
          <p:cNvSpPr>
            <a:spLocks noGrp="1"/>
          </p:cNvSpPr>
          <p:nvPr>
            <p:ph type="title"/>
          </p:nvPr>
        </p:nvSpPr>
        <p:spPr>
          <a:xfrm>
            <a:off x="855768" y="491414"/>
            <a:ext cx="10724938" cy="762453"/>
          </a:xfrm>
        </p:spPr>
        <p:txBody>
          <a:bodyPr/>
          <a:lstStyle/>
          <a:p>
            <a:r>
              <a:rPr lang="en-US" dirty="0"/>
              <a:t>Common Data Service (CDS)</a:t>
            </a:r>
          </a:p>
        </p:txBody>
      </p:sp>
      <p:sp>
        <p:nvSpPr>
          <p:cNvPr id="3" name="TekstSylinder 2">
            <a:extLst>
              <a:ext uri="{FF2B5EF4-FFF2-40B4-BE49-F238E27FC236}">
                <a16:creationId xmlns:a16="http://schemas.microsoft.com/office/drawing/2014/main" id="{C234503D-FC0C-4791-918A-79FBD1AA4489}"/>
              </a:ext>
            </a:extLst>
          </p:cNvPr>
          <p:cNvSpPr txBox="1"/>
          <p:nvPr/>
        </p:nvSpPr>
        <p:spPr>
          <a:xfrm>
            <a:off x="575287" y="1951256"/>
            <a:ext cx="11285900" cy="382308"/>
          </a:xfrm>
          <a:prstGeom prst="rect">
            <a:avLst/>
          </a:prstGeom>
          <a:noFill/>
        </p:spPr>
        <p:txBody>
          <a:bodyPr wrap="square" rtlCol="0">
            <a:spAutoFit/>
          </a:bodyPr>
          <a:lstStyle/>
          <a:p>
            <a:pPr algn="ctr"/>
            <a:r>
              <a:rPr lang="nb-NO" sz="1836" dirty="0">
                <a:hlinkClick r:id="rId3"/>
              </a:rPr>
              <a:t>https://docs.microsoft.com/en-us/dynamics365/unified-operations/talent/corehrentities</a:t>
            </a:r>
            <a:endParaRPr lang="nb-NO" sz="1836" dirty="0"/>
          </a:p>
        </p:txBody>
      </p:sp>
      <p:pic>
        <p:nvPicPr>
          <p:cNvPr id="4" name="Bilde 3">
            <a:extLst>
              <a:ext uri="{FF2B5EF4-FFF2-40B4-BE49-F238E27FC236}">
                <a16:creationId xmlns:a16="http://schemas.microsoft.com/office/drawing/2014/main" id="{5126D982-CCF2-475B-AA4C-31882473EBE1}"/>
              </a:ext>
            </a:extLst>
          </p:cNvPr>
          <p:cNvPicPr>
            <a:picLocks noChangeAspect="1"/>
          </p:cNvPicPr>
          <p:nvPr/>
        </p:nvPicPr>
        <p:blipFill>
          <a:blip r:embed="rId4"/>
          <a:stretch>
            <a:fillRect/>
          </a:stretch>
        </p:blipFill>
        <p:spPr>
          <a:xfrm>
            <a:off x="1596296" y="2727807"/>
            <a:ext cx="2518742" cy="2921740"/>
          </a:xfrm>
          <a:prstGeom prst="rect">
            <a:avLst/>
          </a:prstGeom>
        </p:spPr>
      </p:pic>
      <p:sp>
        <p:nvSpPr>
          <p:cNvPr id="5" name="TekstSylinder 4">
            <a:extLst>
              <a:ext uri="{FF2B5EF4-FFF2-40B4-BE49-F238E27FC236}">
                <a16:creationId xmlns:a16="http://schemas.microsoft.com/office/drawing/2014/main" id="{94D1A967-49F3-466C-A118-8D938EE89DF2}"/>
              </a:ext>
            </a:extLst>
          </p:cNvPr>
          <p:cNvSpPr txBox="1"/>
          <p:nvPr/>
        </p:nvSpPr>
        <p:spPr>
          <a:xfrm>
            <a:off x="4692817" y="3497262"/>
            <a:ext cx="6264757" cy="830536"/>
          </a:xfrm>
          <a:prstGeom prst="rect">
            <a:avLst/>
          </a:prstGeom>
          <a:noFill/>
        </p:spPr>
        <p:txBody>
          <a:bodyPr wrap="square" rtlCol="0">
            <a:spAutoFit/>
          </a:bodyPr>
          <a:lstStyle/>
          <a:p>
            <a:endParaRPr lang="nb-NO" sz="1836" dirty="0"/>
          </a:p>
          <a:p>
            <a:pPr algn="ctr"/>
            <a:r>
              <a:rPr lang="nb-NO" sz="2856" dirty="0"/>
              <a:t>Ikke alle entiteter er på CDS (enda)</a:t>
            </a:r>
          </a:p>
        </p:txBody>
      </p:sp>
    </p:spTree>
    <p:extLst>
      <p:ext uri="{BB962C8B-B14F-4D97-AF65-F5344CB8AC3E}">
        <p14:creationId xmlns:p14="http://schemas.microsoft.com/office/powerpoint/2010/main" val="117846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4B99902-D20E-4351-B2FA-1F53EA1C2425}"/>
              </a:ext>
            </a:extLst>
          </p:cNvPr>
          <p:cNvSpPr>
            <a:spLocks noGrp="1"/>
          </p:cNvSpPr>
          <p:nvPr>
            <p:ph type="ctrTitle"/>
          </p:nvPr>
        </p:nvSpPr>
        <p:spPr>
          <a:xfrm>
            <a:off x="1334722" y="3019509"/>
            <a:ext cx="9767031" cy="955506"/>
          </a:xfrm>
        </p:spPr>
        <p:txBody>
          <a:bodyPr>
            <a:normAutofit/>
          </a:bodyPr>
          <a:lstStyle/>
          <a:p>
            <a:r>
              <a:rPr lang="en-GB" dirty="0" err="1"/>
              <a:t>Ferie</a:t>
            </a:r>
            <a:r>
              <a:rPr lang="en-GB" dirty="0"/>
              <a:t> </a:t>
            </a:r>
            <a:r>
              <a:rPr lang="en-GB" dirty="0" err="1"/>
              <a:t>og</a:t>
            </a:r>
            <a:r>
              <a:rPr lang="en-GB" dirty="0"/>
              <a:t> </a:t>
            </a:r>
            <a:r>
              <a:rPr lang="en-GB" dirty="0" err="1"/>
              <a:t>fravær</a:t>
            </a:r>
            <a:endParaRPr lang="en-GB" dirty="0"/>
          </a:p>
        </p:txBody>
      </p:sp>
    </p:spTree>
    <p:extLst>
      <p:ext uri="{BB962C8B-B14F-4D97-AF65-F5344CB8AC3E}">
        <p14:creationId xmlns:p14="http://schemas.microsoft.com/office/powerpoint/2010/main" val="4225267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Bilde 4" descr="Et bilde som inneholder skjermbilde, overvåke, datamaskin, bærbar PC&#10;&#10;Automatisk generert beskrivelse">
            <a:extLst>
              <a:ext uri="{FF2B5EF4-FFF2-40B4-BE49-F238E27FC236}">
                <a16:creationId xmlns:a16="http://schemas.microsoft.com/office/drawing/2014/main" id="{50EC22CF-1421-449B-9DC0-74487CD3F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527" y="608550"/>
            <a:ext cx="8467567" cy="5777424"/>
          </a:xfrm>
          <a:prstGeom prst="rect">
            <a:avLst/>
          </a:prstGeom>
        </p:spPr>
      </p:pic>
      <p:grpSp>
        <p:nvGrpSpPr>
          <p:cNvPr id="6" name="Gruppe 5">
            <a:extLst>
              <a:ext uri="{FF2B5EF4-FFF2-40B4-BE49-F238E27FC236}">
                <a16:creationId xmlns:a16="http://schemas.microsoft.com/office/drawing/2014/main" id="{5471974E-E6BD-4868-8968-7F2296238D74}"/>
              </a:ext>
            </a:extLst>
          </p:cNvPr>
          <p:cNvGrpSpPr/>
          <p:nvPr/>
        </p:nvGrpSpPr>
        <p:grpSpPr>
          <a:xfrm>
            <a:off x="310409" y="251582"/>
            <a:ext cx="822429" cy="1392538"/>
            <a:chOff x="5971944" y="3881876"/>
            <a:chExt cx="806491" cy="1365550"/>
          </a:xfrm>
        </p:grpSpPr>
        <p:pic>
          <p:nvPicPr>
            <p:cNvPr id="7" name="Bilde 6" descr="Et bilde som inneholder person, kvinne, himmel, utendørs&#10;&#10;Beskrivelse som er generert med svært høy visshet">
              <a:extLst>
                <a:ext uri="{FF2B5EF4-FFF2-40B4-BE49-F238E27FC236}">
                  <a16:creationId xmlns:a16="http://schemas.microsoft.com/office/drawing/2014/main" id="{43C1C6AB-106A-4722-AE30-A07838B50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8" name="TekstSylinder 7">
              <a:extLst>
                <a:ext uri="{FF2B5EF4-FFF2-40B4-BE49-F238E27FC236}">
                  <a16:creationId xmlns:a16="http://schemas.microsoft.com/office/drawing/2014/main" id="{0F541F4A-4BB6-483E-93BF-40CA5712D90D}"/>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grpSp>
        <p:nvGrpSpPr>
          <p:cNvPr id="9" name="Gruppe 8">
            <a:extLst>
              <a:ext uri="{FF2B5EF4-FFF2-40B4-BE49-F238E27FC236}">
                <a16:creationId xmlns:a16="http://schemas.microsoft.com/office/drawing/2014/main" id="{A5E0C1F1-C8D6-40B9-A264-F16429989F39}"/>
              </a:ext>
            </a:extLst>
          </p:cNvPr>
          <p:cNvGrpSpPr/>
          <p:nvPr/>
        </p:nvGrpSpPr>
        <p:grpSpPr>
          <a:xfrm>
            <a:off x="191255" y="1715237"/>
            <a:ext cx="1138201" cy="1389900"/>
            <a:chOff x="8290884" y="3881876"/>
            <a:chExt cx="1116143" cy="1362964"/>
          </a:xfrm>
        </p:grpSpPr>
        <p:pic>
          <p:nvPicPr>
            <p:cNvPr id="10" name="Bilde 9" descr="Et bilde som inneholder person, mann, innendørs, vegg&#10;&#10;Beskrivelse som er generert med svært høy visshet">
              <a:extLst>
                <a:ext uri="{FF2B5EF4-FFF2-40B4-BE49-F238E27FC236}">
                  <a16:creationId xmlns:a16="http://schemas.microsoft.com/office/drawing/2014/main" id="{CD50539F-1F57-4F0B-8D23-2047AF32B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7735" y="3881876"/>
              <a:ext cx="819192" cy="990651"/>
            </a:xfrm>
            <a:prstGeom prst="rect">
              <a:avLst/>
            </a:prstGeom>
          </p:spPr>
        </p:pic>
        <p:sp>
          <p:nvSpPr>
            <p:cNvPr id="11" name="TekstSylinder 10">
              <a:extLst>
                <a:ext uri="{FF2B5EF4-FFF2-40B4-BE49-F238E27FC236}">
                  <a16:creationId xmlns:a16="http://schemas.microsoft.com/office/drawing/2014/main" id="{542AAECA-240A-4CB7-97D0-A4F7953F351E}"/>
                </a:ext>
              </a:extLst>
            </p:cNvPr>
            <p:cNvSpPr txBox="1"/>
            <p:nvPr/>
          </p:nvSpPr>
          <p:spPr>
            <a:xfrm>
              <a:off x="8290884" y="4869941"/>
              <a:ext cx="1116143" cy="374899"/>
            </a:xfrm>
            <a:prstGeom prst="rect">
              <a:avLst/>
            </a:prstGeom>
            <a:noFill/>
          </p:spPr>
          <p:txBody>
            <a:bodyPr wrap="square" rtlCol="0">
              <a:spAutoFit/>
            </a:bodyPr>
            <a:lstStyle/>
            <a:p>
              <a:r>
                <a:rPr lang="nb-NO" sz="1836" dirty="0"/>
                <a:t>Manager</a:t>
              </a:r>
            </a:p>
          </p:txBody>
        </p:sp>
      </p:grpSp>
      <p:grpSp>
        <p:nvGrpSpPr>
          <p:cNvPr id="12" name="Gruppe 11">
            <a:extLst>
              <a:ext uri="{FF2B5EF4-FFF2-40B4-BE49-F238E27FC236}">
                <a16:creationId xmlns:a16="http://schemas.microsoft.com/office/drawing/2014/main" id="{6B3336AA-2783-4601-96FB-F009CDF87501}"/>
              </a:ext>
            </a:extLst>
          </p:cNvPr>
          <p:cNvGrpSpPr/>
          <p:nvPr/>
        </p:nvGrpSpPr>
        <p:grpSpPr>
          <a:xfrm>
            <a:off x="139501" y="3330588"/>
            <a:ext cx="1241708" cy="1385693"/>
            <a:chOff x="3738400" y="3608494"/>
            <a:chExt cx="1241884" cy="1385890"/>
          </a:xfrm>
        </p:grpSpPr>
        <p:pic>
          <p:nvPicPr>
            <p:cNvPr id="13" name="Bilde 12" descr="Et bilde som inneholder person, mann, slips, vegg&#10;&#10;Beskrivelse som er generert med svært høy visshet">
              <a:extLst>
                <a:ext uri="{FF2B5EF4-FFF2-40B4-BE49-F238E27FC236}">
                  <a16:creationId xmlns:a16="http://schemas.microsoft.com/office/drawing/2014/main" id="{E0BCB24E-F2C8-49F2-A2A0-5D4C9E3A70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6929" y="3608494"/>
              <a:ext cx="744826" cy="932651"/>
            </a:xfrm>
            <a:prstGeom prst="rect">
              <a:avLst/>
            </a:prstGeom>
          </p:spPr>
        </p:pic>
        <p:sp>
          <p:nvSpPr>
            <p:cNvPr id="14" name="TekstSylinder 13">
              <a:extLst>
                <a:ext uri="{FF2B5EF4-FFF2-40B4-BE49-F238E27FC236}">
                  <a16:creationId xmlns:a16="http://schemas.microsoft.com/office/drawing/2014/main" id="{83172763-36FA-422F-8FA4-25FF02DF7E2D}"/>
                </a:ext>
              </a:extLst>
            </p:cNvPr>
            <p:cNvSpPr txBox="1"/>
            <p:nvPr/>
          </p:nvSpPr>
          <p:spPr>
            <a:xfrm>
              <a:off x="3738400" y="4612022"/>
              <a:ext cx="1241884" cy="382362"/>
            </a:xfrm>
            <a:prstGeom prst="rect">
              <a:avLst/>
            </a:prstGeom>
            <a:noFill/>
          </p:spPr>
          <p:txBody>
            <a:bodyPr wrap="square" rtlCol="0">
              <a:spAutoFit/>
            </a:bodyPr>
            <a:lstStyle/>
            <a:p>
              <a:r>
                <a:rPr lang="en-GB" sz="1836" dirty="0"/>
                <a:t>Employee</a:t>
              </a:r>
            </a:p>
          </p:txBody>
        </p:sp>
      </p:grpSp>
    </p:spTree>
    <p:extLst>
      <p:ext uri="{BB962C8B-B14F-4D97-AF65-F5344CB8AC3E}">
        <p14:creationId xmlns:p14="http://schemas.microsoft.com/office/powerpoint/2010/main" val="920538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descr="Et bilde som inneholder skjermbilde&#10;&#10;Automatisk generert beskrivelse">
            <a:extLst>
              <a:ext uri="{FF2B5EF4-FFF2-40B4-BE49-F238E27FC236}">
                <a16:creationId xmlns:a16="http://schemas.microsoft.com/office/drawing/2014/main" id="{084130A4-7779-4165-BFD3-E5C6D57B8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520" y="346053"/>
            <a:ext cx="6909433" cy="6302417"/>
          </a:xfrm>
          <a:prstGeom prst="rect">
            <a:avLst/>
          </a:prstGeom>
        </p:spPr>
      </p:pic>
      <p:grpSp>
        <p:nvGrpSpPr>
          <p:cNvPr id="6" name="Gruppe 5">
            <a:extLst>
              <a:ext uri="{FF2B5EF4-FFF2-40B4-BE49-F238E27FC236}">
                <a16:creationId xmlns:a16="http://schemas.microsoft.com/office/drawing/2014/main" id="{8569E4E9-D808-4E2D-BD2E-0FF5D560BBC5}"/>
              </a:ext>
            </a:extLst>
          </p:cNvPr>
          <p:cNvGrpSpPr/>
          <p:nvPr/>
        </p:nvGrpSpPr>
        <p:grpSpPr>
          <a:xfrm>
            <a:off x="310409" y="251582"/>
            <a:ext cx="822429" cy="1392538"/>
            <a:chOff x="5971944" y="3881876"/>
            <a:chExt cx="806491" cy="1365550"/>
          </a:xfrm>
        </p:grpSpPr>
        <p:pic>
          <p:nvPicPr>
            <p:cNvPr id="7" name="Bilde 6" descr="Et bilde som inneholder person, kvinne, himmel, utendørs&#10;&#10;Beskrivelse som er generert med svært høy visshet">
              <a:extLst>
                <a:ext uri="{FF2B5EF4-FFF2-40B4-BE49-F238E27FC236}">
                  <a16:creationId xmlns:a16="http://schemas.microsoft.com/office/drawing/2014/main" id="{EB2F533A-42D3-486C-B3EB-1D88832DE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8" name="TekstSylinder 7">
              <a:extLst>
                <a:ext uri="{FF2B5EF4-FFF2-40B4-BE49-F238E27FC236}">
                  <a16:creationId xmlns:a16="http://schemas.microsoft.com/office/drawing/2014/main" id="{C094E7A5-7AD2-450B-ADB7-497A47EEA354}"/>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grpSp>
        <p:nvGrpSpPr>
          <p:cNvPr id="9" name="Gruppe 8">
            <a:extLst>
              <a:ext uri="{FF2B5EF4-FFF2-40B4-BE49-F238E27FC236}">
                <a16:creationId xmlns:a16="http://schemas.microsoft.com/office/drawing/2014/main" id="{87417C02-DF6D-47D4-AF98-D30DA2021AA2}"/>
              </a:ext>
            </a:extLst>
          </p:cNvPr>
          <p:cNvGrpSpPr/>
          <p:nvPr/>
        </p:nvGrpSpPr>
        <p:grpSpPr>
          <a:xfrm>
            <a:off x="191255" y="1715237"/>
            <a:ext cx="1138201" cy="1389900"/>
            <a:chOff x="8290884" y="3881876"/>
            <a:chExt cx="1116143" cy="1362964"/>
          </a:xfrm>
        </p:grpSpPr>
        <p:pic>
          <p:nvPicPr>
            <p:cNvPr id="10" name="Bilde 9" descr="Et bilde som inneholder person, mann, innendørs, vegg&#10;&#10;Beskrivelse som er generert med svært høy visshet">
              <a:extLst>
                <a:ext uri="{FF2B5EF4-FFF2-40B4-BE49-F238E27FC236}">
                  <a16:creationId xmlns:a16="http://schemas.microsoft.com/office/drawing/2014/main" id="{5B21201C-A80F-4373-974F-A10EF5CE09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7735" y="3881876"/>
              <a:ext cx="819192" cy="990651"/>
            </a:xfrm>
            <a:prstGeom prst="rect">
              <a:avLst/>
            </a:prstGeom>
          </p:spPr>
        </p:pic>
        <p:sp>
          <p:nvSpPr>
            <p:cNvPr id="11" name="TekstSylinder 10">
              <a:extLst>
                <a:ext uri="{FF2B5EF4-FFF2-40B4-BE49-F238E27FC236}">
                  <a16:creationId xmlns:a16="http://schemas.microsoft.com/office/drawing/2014/main" id="{7717455C-29BC-48E4-AFB5-F5BE5CC8BE15}"/>
                </a:ext>
              </a:extLst>
            </p:cNvPr>
            <p:cNvSpPr txBox="1"/>
            <p:nvPr/>
          </p:nvSpPr>
          <p:spPr>
            <a:xfrm>
              <a:off x="8290884" y="4869941"/>
              <a:ext cx="1116143" cy="374899"/>
            </a:xfrm>
            <a:prstGeom prst="rect">
              <a:avLst/>
            </a:prstGeom>
            <a:noFill/>
          </p:spPr>
          <p:txBody>
            <a:bodyPr wrap="square" rtlCol="0">
              <a:spAutoFit/>
            </a:bodyPr>
            <a:lstStyle/>
            <a:p>
              <a:r>
                <a:rPr lang="nb-NO" sz="1836" dirty="0"/>
                <a:t>Manager</a:t>
              </a:r>
            </a:p>
          </p:txBody>
        </p:sp>
      </p:grpSp>
      <p:grpSp>
        <p:nvGrpSpPr>
          <p:cNvPr id="12" name="Gruppe 11">
            <a:extLst>
              <a:ext uri="{FF2B5EF4-FFF2-40B4-BE49-F238E27FC236}">
                <a16:creationId xmlns:a16="http://schemas.microsoft.com/office/drawing/2014/main" id="{45F819D6-D804-490D-9796-F017D291C73E}"/>
              </a:ext>
            </a:extLst>
          </p:cNvPr>
          <p:cNvGrpSpPr/>
          <p:nvPr/>
        </p:nvGrpSpPr>
        <p:grpSpPr>
          <a:xfrm>
            <a:off x="139501" y="3330588"/>
            <a:ext cx="1241708" cy="1385693"/>
            <a:chOff x="3738400" y="3608494"/>
            <a:chExt cx="1241884" cy="1385890"/>
          </a:xfrm>
        </p:grpSpPr>
        <p:pic>
          <p:nvPicPr>
            <p:cNvPr id="13" name="Bilde 12" descr="Et bilde som inneholder person, mann, slips, vegg&#10;&#10;Beskrivelse som er generert med svært høy visshet">
              <a:extLst>
                <a:ext uri="{FF2B5EF4-FFF2-40B4-BE49-F238E27FC236}">
                  <a16:creationId xmlns:a16="http://schemas.microsoft.com/office/drawing/2014/main" id="{46BBE23F-E1E8-45C6-833C-1E10B7A87B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6929" y="3608494"/>
              <a:ext cx="744826" cy="932651"/>
            </a:xfrm>
            <a:prstGeom prst="rect">
              <a:avLst/>
            </a:prstGeom>
          </p:spPr>
        </p:pic>
        <p:sp>
          <p:nvSpPr>
            <p:cNvPr id="14" name="TekstSylinder 13">
              <a:extLst>
                <a:ext uri="{FF2B5EF4-FFF2-40B4-BE49-F238E27FC236}">
                  <a16:creationId xmlns:a16="http://schemas.microsoft.com/office/drawing/2014/main" id="{EB9E96AA-F9C7-470B-8EF8-89ADDB4C5F73}"/>
                </a:ext>
              </a:extLst>
            </p:cNvPr>
            <p:cNvSpPr txBox="1"/>
            <p:nvPr/>
          </p:nvSpPr>
          <p:spPr>
            <a:xfrm>
              <a:off x="3738400" y="4612022"/>
              <a:ext cx="1241884" cy="382362"/>
            </a:xfrm>
            <a:prstGeom prst="rect">
              <a:avLst/>
            </a:prstGeom>
            <a:noFill/>
          </p:spPr>
          <p:txBody>
            <a:bodyPr wrap="square" rtlCol="0">
              <a:spAutoFit/>
            </a:bodyPr>
            <a:lstStyle/>
            <a:p>
              <a:r>
                <a:rPr lang="en-GB" sz="1836" dirty="0"/>
                <a:t>Employee</a:t>
              </a:r>
            </a:p>
          </p:txBody>
        </p:sp>
      </p:grpSp>
    </p:spTree>
    <p:extLst>
      <p:ext uri="{BB962C8B-B14F-4D97-AF65-F5344CB8AC3E}">
        <p14:creationId xmlns:p14="http://schemas.microsoft.com/office/powerpoint/2010/main" val="3486216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3DE281A2-BDE6-4B16-803C-6AB9268D9485}"/>
              </a:ext>
            </a:extLst>
          </p:cNvPr>
          <p:cNvPicPr>
            <a:picLocks noChangeAspect="1"/>
          </p:cNvPicPr>
          <p:nvPr/>
        </p:nvPicPr>
        <p:blipFill>
          <a:blip r:embed="rId2"/>
          <a:stretch>
            <a:fillRect/>
          </a:stretch>
        </p:blipFill>
        <p:spPr>
          <a:xfrm>
            <a:off x="349595" y="1121141"/>
            <a:ext cx="11737283" cy="4752242"/>
          </a:xfrm>
          <a:prstGeom prst="rect">
            <a:avLst/>
          </a:prstGeom>
        </p:spPr>
      </p:pic>
    </p:spTree>
    <p:extLst>
      <p:ext uri="{BB962C8B-B14F-4D97-AF65-F5344CB8AC3E}">
        <p14:creationId xmlns:p14="http://schemas.microsoft.com/office/powerpoint/2010/main" val="1170743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277237A9-0E06-4BA8-858F-A56EE34FC8CE}"/>
              </a:ext>
            </a:extLst>
          </p:cNvPr>
          <p:cNvSpPr>
            <a:spLocks noGrp="1"/>
          </p:cNvSpPr>
          <p:nvPr>
            <p:ph type="title"/>
          </p:nvPr>
        </p:nvSpPr>
        <p:spPr>
          <a:xfrm>
            <a:off x="855769" y="372394"/>
            <a:ext cx="10724938" cy="762453"/>
          </a:xfrm>
        </p:spPr>
        <p:txBody>
          <a:bodyPr/>
          <a:lstStyle/>
          <a:p>
            <a:r>
              <a:rPr lang="en-US" dirty="0" err="1"/>
              <a:t>Integrasjon</a:t>
            </a:r>
            <a:endParaRPr lang="nb-NO" dirty="0"/>
          </a:p>
        </p:txBody>
      </p:sp>
      <p:pic>
        <p:nvPicPr>
          <p:cNvPr id="4" name="Bilde 3" descr="Et bilde som inneholder tog&#10;&#10;Automatisk generert beskrivelse">
            <a:extLst>
              <a:ext uri="{FF2B5EF4-FFF2-40B4-BE49-F238E27FC236}">
                <a16:creationId xmlns:a16="http://schemas.microsoft.com/office/drawing/2014/main" id="{6818B7D1-AF3D-436D-920D-BAB5CAA19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1756"/>
            <a:ext cx="12434711" cy="4151012"/>
          </a:xfrm>
          <a:prstGeom prst="rect">
            <a:avLst/>
          </a:prstGeom>
        </p:spPr>
      </p:pic>
    </p:spTree>
    <p:extLst>
      <p:ext uri="{BB962C8B-B14F-4D97-AF65-F5344CB8AC3E}">
        <p14:creationId xmlns:p14="http://schemas.microsoft.com/office/powerpoint/2010/main" val="2588692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E0A6B6AB-44CF-4085-96E3-5E76917864D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326" t="18948" r="3414" b="20095"/>
          <a:stretch/>
        </p:blipFill>
        <p:spPr>
          <a:xfrm>
            <a:off x="6968939" y="806321"/>
            <a:ext cx="5310266" cy="2681112"/>
          </a:xfrm>
          <a:prstGeom prst="rect">
            <a:avLst/>
          </a:prstGeom>
        </p:spPr>
      </p:pic>
      <p:sp>
        <p:nvSpPr>
          <p:cNvPr id="2" name="Tittel 1">
            <a:extLst>
              <a:ext uri="{FF2B5EF4-FFF2-40B4-BE49-F238E27FC236}">
                <a16:creationId xmlns:a16="http://schemas.microsoft.com/office/drawing/2014/main" id="{EA1B6774-569F-4E71-BCDA-00450A572D1D}"/>
              </a:ext>
            </a:extLst>
          </p:cNvPr>
          <p:cNvSpPr>
            <a:spLocks noGrp="1"/>
          </p:cNvSpPr>
          <p:nvPr>
            <p:ph type="title"/>
          </p:nvPr>
        </p:nvSpPr>
        <p:spPr/>
        <p:txBody>
          <a:bodyPr/>
          <a:lstStyle/>
          <a:p>
            <a:r>
              <a:rPr lang="en-US" dirty="0" err="1"/>
              <a:t>Kontakt</a:t>
            </a:r>
            <a:r>
              <a:rPr lang="en-US" dirty="0"/>
              <a:t> </a:t>
            </a:r>
            <a:r>
              <a:rPr lang="en-US" dirty="0" err="1"/>
              <a:t>informasjon</a:t>
            </a:r>
            <a:endParaRPr lang="nb-NO" dirty="0"/>
          </a:p>
        </p:txBody>
      </p:sp>
      <p:grpSp>
        <p:nvGrpSpPr>
          <p:cNvPr id="31" name="Gruppe 30">
            <a:extLst>
              <a:ext uri="{FF2B5EF4-FFF2-40B4-BE49-F238E27FC236}">
                <a16:creationId xmlns:a16="http://schemas.microsoft.com/office/drawing/2014/main" id="{B2318912-551C-4911-A7DC-6BB5C3760DF3}"/>
              </a:ext>
            </a:extLst>
          </p:cNvPr>
          <p:cNvGrpSpPr/>
          <p:nvPr/>
        </p:nvGrpSpPr>
        <p:grpSpPr>
          <a:xfrm>
            <a:off x="709250" y="3263614"/>
            <a:ext cx="6561712" cy="486991"/>
            <a:chOff x="1215120" y="1868900"/>
            <a:chExt cx="6433635" cy="477486"/>
          </a:xfrm>
        </p:grpSpPr>
        <p:pic>
          <p:nvPicPr>
            <p:cNvPr id="5" name="Bilde 4" descr="Et bilde som inneholder øks, verktøy&#10;&#10;Automatisk generert beskrivelse">
              <a:extLst>
                <a:ext uri="{FF2B5EF4-FFF2-40B4-BE49-F238E27FC236}">
                  <a16:creationId xmlns:a16="http://schemas.microsoft.com/office/drawing/2014/main" id="{16FB4335-7C26-4696-9A22-4004C754098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15120" y="1868900"/>
              <a:ext cx="588279" cy="477486"/>
            </a:xfrm>
            <a:prstGeom prst="rect">
              <a:avLst/>
            </a:prstGeom>
          </p:spPr>
        </p:pic>
        <p:sp>
          <p:nvSpPr>
            <p:cNvPr id="25" name="TekstSylinder 24">
              <a:extLst>
                <a:ext uri="{FF2B5EF4-FFF2-40B4-BE49-F238E27FC236}">
                  <a16:creationId xmlns:a16="http://schemas.microsoft.com/office/drawing/2014/main" id="{FBB4FF17-5276-4911-841D-81975A0ACE69}"/>
                </a:ext>
              </a:extLst>
            </p:cNvPr>
            <p:cNvSpPr txBox="1"/>
            <p:nvPr/>
          </p:nvSpPr>
          <p:spPr>
            <a:xfrm>
              <a:off x="2205487" y="1920396"/>
              <a:ext cx="5443268" cy="367530"/>
            </a:xfrm>
            <a:prstGeom prst="rect">
              <a:avLst/>
            </a:prstGeom>
            <a:noFill/>
          </p:spPr>
          <p:txBody>
            <a:bodyPr wrap="square" rtlCol="0">
              <a:spAutoFit/>
            </a:bodyPr>
            <a:lstStyle/>
            <a:p>
              <a:r>
                <a:rPr lang="nb-NO" sz="1836" dirty="0">
                  <a:hlinkClick r:id="rId6"/>
                </a:rPr>
                <a:t>https://twitter.com/MalinMartnes</a:t>
              </a:r>
              <a:r>
                <a:rPr lang="nb-NO" sz="1836" dirty="0"/>
                <a:t> - @</a:t>
              </a:r>
              <a:r>
                <a:rPr lang="nb-NO" sz="1836" dirty="0" err="1"/>
                <a:t>MalinMartnes</a:t>
              </a:r>
              <a:endParaRPr lang="nb-NO" sz="1836" dirty="0"/>
            </a:p>
          </p:txBody>
        </p:sp>
      </p:grpSp>
      <p:grpSp>
        <p:nvGrpSpPr>
          <p:cNvPr id="33" name="Gruppe 32">
            <a:extLst>
              <a:ext uri="{FF2B5EF4-FFF2-40B4-BE49-F238E27FC236}">
                <a16:creationId xmlns:a16="http://schemas.microsoft.com/office/drawing/2014/main" id="{0405E062-0A6C-4DE6-8D2E-EC5790B27EBA}"/>
              </a:ext>
            </a:extLst>
          </p:cNvPr>
          <p:cNvGrpSpPr/>
          <p:nvPr/>
        </p:nvGrpSpPr>
        <p:grpSpPr>
          <a:xfrm>
            <a:off x="709250" y="4064280"/>
            <a:ext cx="6561712" cy="638899"/>
            <a:chOff x="1215120" y="3741286"/>
            <a:chExt cx="6433635" cy="626429"/>
          </a:xfrm>
        </p:grpSpPr>
        <p:pic>
          <p:nvPicPr>
            <p:cNvPr id="11" name="Bilde 10" descr="Et bilde som inneholder tekst, konvolutt&#10;&#10;Automatisk generert beskrivelse">
              <a:extLst>
                <a:ext uri="{FF2B5EF4-FFF2-40B4-BE49-F238E27FC236}">
                  <a16:creationId xmlns:a16="http://schemas.microsoft.com/office/drawing/2014/main" id="{28DF9434-6289-4695-BEC8-CC3D6533574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215120" y="3741286"/>
              <a:ext cx="584360" cy="626429"/>
            </a:xfrm>
            <a:prstGeom prst="rect">
              <a:avLst/>
            </a:prstGeom>
          </p:spPr>
        </p:pic>
        <p:sp>
          <p:nvSpPr>
            <p:cNvPr id="26" name="TekstSylinder 25">
              <a:extLst>
                <a:ext uri="{FF2B5EF4-FFF2-40B4-BE49-F238E27FC236}">
                  <a16:creationId xmlns:a16="http://schemas.microsoft.com/office/drawing/2014/main" id="{178CCF83-F047-43F8-8057-E47AC9F49D35}"/>
                </a:ext>
              </a:extLst>
            </p:cNvPr>
            <p:cNvSpPr txBox="1"/>
            <p:nvPr/>
          </p:nvSpPr>
          <p:spPr>
            <a:xfrm>
              <a:off x="2205487" y="3884758"/>
              <a:ext cx="5443268" cy="367530"/>
            </a:xfrm>
            <a:prstGeom prst="rect">
              <a:avLst/>
            </a:prstGeom>
            <a:noFill/>
          </p:spPr>
          <p:txBody>
            <a:bodyPr wrap="square" rtlCol="0">
              <a:spAutoFit/>
            </a:bodyPr>
            <a:lstStyle/>
            <a:p>
              <a:r>
                <a:rPr lang="nb-NO" sz="1836" dirty="0">
                  <a:hlinkClick r:id="rId9"/>
                </a:rPr>
                <a:t>Malin_martnes@hotmail.com</a:t>
              </a:r>
              <a:endParaRPr lang="nb-NO" sz="1836" dirty="0"/>
            </a:p>
          </p:txBody>
        </p:sp>
      </p:grpSp>
      <p:grpSp>
        <p:nvGrpSpPr>
          <p:cNvPr id="32" name="Gruppe 31">
            <a:extLst>
              <a:ext uri="{FF2B5EF4-FFF2-40B4-BE49-F238E27FC236}">
                <a16:creationId xmlns:a16="http://schemas.microsoft.com/office/drawing/2014/main" id="{BB0BE4ED-4FB8-4C06-9666-2A17E2EA9EBA}"/>
              </a:ext>
            </a:extLst>
          </p:cNvPr>
          <p:cNvGrpSpPr/>
          <p:nvPr/>
        </p:nvGrpSpPr>
        <p:grpSpPr>
          <a:xfrm>
            <a:off x="709250" y="2351705"/>
            <a:ext cx="6561712" cy="598235"/>
            <a:chOff x="1215120" y="2750557"/>
            <a:chExt cx="6433635" cy="586558"/>
          </a:xfrm>
        </p:grpSpPr>
        <p:pic>
          <p:nvPicPr>
            <p:cNvPr id="8" name="Bilde 7" descr="Et bilde som inneholder utklipp&#10;&#10;Automatisk generert beskrivelse">
              <a:extLst>
                <a:ext uri="{FF2B5EF4-FFF2-40B4-BE49-F238E27FC236}">
                  <a16:creationId xmlns:a16="http://schemas.microsoft.com/office/drawing/2014/main" id="{8E074839-689D-4ADB-825D-714D382D0307}"/>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215120" y="2750557"/>
              <a:ext cx="586558" cy="586558"/>
            </a:xfrm>
            <a:prstGeom prst="rect">
              <a:avLst/>
            </a:prstGeom>
          </p:spPr>
        </p:pic>
        <p:sp>
          <p:nvSpPr>
            <p:cNvPr id="27" name="TekstSylinder 26">
              <a:extLst>
                <a:ext uri="{FF2B5EF4-FFF2-40B4-BE49-F238E27FC236}">
                  <a16:creationId xmlns:a16="http://schemas.microsoft.com/office/drawing/2014/main" id="{3AEDA1F2-FBFE-4905-A71D-0129BFB3E888}"/>
                </a:ext>
              </a:extLst>
            </p:cNvPr>
            <p:cNvSpPr txBox="1"/>
            <p:nvPr/>
          </p:nvSpPr>
          <p:spPr>
            <a:xfrm>
              <a:off x="2205487" y="2902577"/>
              <a:ext cx="5443268" cy="374846"/>
            </a:xfrm>
            <a:prstGeom prst="rect">
              <a:avLst/>
            </a:prstGeom>
            <a:noFill/>
          </p:spPr>
          <p:txBody>
            <a:bodyPr wrap="square" rtlCol="0">
              <a:spAutoFit/>
            </a:bodyPr>
            <a:lstStyle/>
            <a:p>
              <a:r>
                <a:rPr lang="nb-NO" sz="1836" dirty="0">
                  <a:hlinkClick r:id="rId12"/>
                </a:rPr>
                <a:t>https://www.linkedin.com/in/malinmartnes/</a:t>
              </a:r>
              <a:endParaRPr lang="nb-NO" sz="1836" dirty="0"/>
            </a:p>
          </p:txBody>
        </p:sp>
      </p:grpSp>
      <p:grpSp>
        <p:nvGrpSpPr>
          <p:cNvPr id="34" name="Gruppe 33">
            <a:extLst>
              <a:ext uri="{FF2B5EF4-FFF2-40B4-BE49-F238E27FC236}">
                <a16:creationId xmlns:a16="http://schemas.microsoft.com/office/drawing/2014/main" id="{F3C9EF1D-7B5A-4A51-8E81-F1BA881827FF}"/>
              </a:ext>
            </a:extLst>
          </p:cNvPr>
          <p:cNvGrpSpPr/>
          <p:nvPr/>
        </p:nvGrpSpPr>
        <p:grpSpPr>
          <a:xfrm>
            <a:off x="709250" y="5016855"/>
            <a:ext cx="6561712" cy="574811"/>
            <a:chOff x="1215120" y="4771886"/>
            <a:chExt cx="6433635" cy="563591"/>
          </a:xfrm>
        </p:grpSpPr>
        <p:pic>
          <p:nvPicPr>
            <p:cNvPr id="14" name="Bilde 13">
              <a:extLst>
                <a:ext uri="{FF2B5EF4-FFF2-40B4-BE49-F238E27FC236}">
                  <a16:creationId xmlns:a16="http://schemas.microsoft.com/office/drawing/2014/main" id="{34C1C061-CC0D-4DBB-B142-D7087B892641}"/>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1215120" y="4771886"/>
              <a:ext cx="588279" cy="563591"/>
            </a:xfrm>
            <a:prstGeom prst="rect">
              <a:avLst/>
            </a:prstGeom>
          </p:spPr>
        </p:pic>
        <p:sp>
          <p:nvSpPr>
            <p:cNvPr id="28" name="TekstSylinder 27">
              <a:extLst>
                <a:ext uri="{FF2B5EF4-FFF2-40B4-BE49-F238E27FC236}">
                  <a16:creationId xmlns:a16="http://schemas.microsoft.com/office/drawing/2014/main" id="{1B9381C3-AE6A-4684-AC6C-AE6666A8E8AA}"/>
                </a:ext>
              </a:extLst>
            </p:cNvPr>
            <p:cNvSpPr txBox="1"/>
            <p:nvPr/>
          </p:nvSpPr>
          <p:spPr>
            <a:xfrm>
              <a:off x="2205487" y="4866939"/>
              <a:ext cx="5443268" cy="374846"/>
            </a:xfrm>
            <a:prstGeom prst="rect">
              <a:avLst/>
            </a:prstGeom>
            <a:noFill/>
          </p:spPr>
          <p:txBody>
            <a:bodyPr wrap="square" rtlCol="0">
              <a:spAutoFit/>
            </a:bodyPr>
            <a:lstStyle/>
            <a:p>
              <a:r>
                <a:rPr lang="nb-NO" sz="1836" dirty="0">
                  <a:hlinkClick r:id="rId15"/>
                </a:rPr>
                <a:t>https://www.meetup.com/Women-in-Dynamics/</a:t>
              </a:r>
              <a:endParaRPr lang="nb-NO" sz="1836" dirty="0"/>
            </a:p>
          </p:txBody>
        </p:sp>
      </p:grpSp>
      <p:grpSp>
        <p:nvGrpSpPr>
          <p:cNvPr id="35" name="Gruppe 34">
            <a:extLst>
              <a:ext uri="{FF2B5EF4-FFF2-40B4-BE49-F238E27FC236}">
                <a16:creationId xmlns:a16="http://schemas.microsoft.com/office/drawing/2014/main" id="{9FCC4597-6C02-453F-A374-E6FDCCF2C734}"/>
              </a:ext>
            </a:extLst>
          </p:cNvPr>
          <p:cNvGrpSpPr/>
          <p:nvPr/>
        </p:nvGrpSpPr>
        <p:grpSpPr>
          <a:xfrm>
            <a:off x="709250" y="5905342"/>
            <a:ext cx="6561712" cy="599989"/>
            <a:chOff x="1215120" y="5739647"/>
            <a:chExt cx="6433635" cy="588278"/>
          </a:xfrm>
        </p:grpSpPr>
        <p:pic>
          <p:nvPicPr>
            <p:cNvPr id="24" name="Bilde 23" descr="Et bilde som inneholder utklipp&#10;&#10;Automatisk generert beskrivelse">
              <a:extLst>
                <a:ext uri="{FF2B5EF4-FFF2-40B4-BE49-F238E27FC236}">
                  <a16:creationId xmlns:a16="http://schemas.microsoft.com/office/drawing/2014/main" id="{9F8568B2-D2B6-4C53-8694-4CB5267CD4A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15120" y="5739647"/>
              <a:ext cx="588278" cy="588278"/>
            </a:xfrm>
            <a:prstGeom prst="rect">
              <a:avLst/>
            </a:prstGeom>
          </p:spPr>
        </p:pic>
        <p:sp>
          <p:nvSpPr>
            <p:cNvPr id="29" name="TekstSylinder 28">
              <a:extLst>
                <a:ext uri="{FF2B5EF4-FFF2-40B4-BE49-F238E27FC236}">
                  <a16:creationId xmlns:a16="http://schemas.microsoft.com/office/drawing/2014/main" id="{F409A82E-B159-4DF0-98E7-93A3441AF50C}"/>
                </a:ext>
              </a:extLst>
            </p:cNvPr>
            <p:cNvSpPr txBox="1"/>
            <p:nvPr/>
          </p:nvSpPr>
          <p:spPr>
            <a:xfrm>
              <a:off x="2205487" y="5849120"/>
              <a:ext cx="5443268" cy="374846"/>
            </a:xfrm>
            <a:prstGeom prst="rect">
              <a:avLst/>
            </a:prstGeom>
            <a:noFill/>
          </p:spPr>
          <p:txBody>
            <a:bodyPr wrap="square" rtlCol="0">
              <a:spAutoFit/>
            </a:bodyPr>
            <a:lstStyle/>
            <a:p>
              <a:r>
                <a:rPr lang="nb-NO" sz="1836" dirty="0">
                  <a:hlinkClick r:id="rId17"/>
                </a:rPr>
                <a:t>http://tiny.cc/MalinMVP</a:t>
              </a:r>
              <a:r>
                <a:rPr lang="nb-NO" sz="1836" dirty="0"/>
                <a:t> </a:t>
              </a:r>
            </a:p>
          </p:txBody>
        </p:sp>
      </p:grpSp>
      <p:grpSp>
        <p:nvGrpSpPr>
          <p:cNvPr id="7" name="Gruppe 6">
            <a:extLst>
              <a:ext uri="{FF2B5EF4-FFF2-40B4-BE49-F238E27FC236}">
                <a16:creationId xmlns:a16="http://schemas.microsoft.com/office/drawing/2014/main" id="{F51A8D42-2F4A-4E3B-82D3-E1223908D8C0}"/>
              </a:ext>
            </a:extLst>
          </p:cNvPr>
          <p:cNvGrpSpPr/>
          <p:nvPr/>
        </p:nvGrpSpPr>
        <p:grpSpPr>
          <a:xfrm>
            <a:off x="709250" y="1442037"/>
            <a:ext cx="6561712" cy="595993"/>
            <a:chOff x="1215120" y="1398509"/>
            <a:chExt cx="6433635" cy="584360"/>
          </a:xfrm>
        </p:grpSpPr>
        <p:sp>
          <p:nvSpPr>
            <p:cNvPr id="20" name="TekstSylinder 19">
              <a:extLst>
                <a:ext uri="{FF2B5EF4-FFF2-40B4-BE49-F238E27FC236}">
                  <a16:creationId xmlns:a16="http://schemas.microsoft.com/office/drawing/2014/main" id="{0535ED06-41CC-495D-B83D-5BAB7D9223DF}"/>
                </a:ext>
              </a:extLst>
            </p:cNvPr>
            <p:cNvSpPr txBox="1"/>
            <p:nvPr/>
          </p:nvSpPr>
          <p:spPr>
            <a:xfrm>
              <a:off x="2205487" y="1549430"/>
              <a:ext cx="5443268" cy="374846"/>
            </a:xfrm>
            <a:prstGeom prst="rect">
              <a:avLst/>
            </a:prstGeom>
            <a:noFill/>
          </p:spPr>
          <p:txBody>
            <a:bodyPr wrap="square" rtlCol="0">
              <a:spAutoFit/>
            </a:bodyPr>
            <a:lstStyle/>
            <a:p>
              <a:r>
                <a:rPr lang="nb-NO" sz="1836" dirty="0">
                  <a:hlinkClick r:id="rId18"/>
                </a:rPr>
                <a:t>https://malinsdynamics365fortalent.com/</a:t>
              </a:r>
              <a:endParaRPr lang="nb-NO" sz="1836" dirty="0"/>
            </a:p>
          </p:txBody>
        </p:sp>
        <p:pic>
          <p:nvPicPr>
            <p:cNvPr id="4" name="Bilde 3">
              <a:extLst>
                <a:ext uri="{FF2B5EF4-FFF2-40B4-BE49-F238E27FC236}">
                  <a16:creationId xmlns:a16="http://schemas.microsoft.com/office/drawing/2014/main" id="{3F8BB8B6-35CA-4F41-97C0-55BB00BC03BA}"/>
                </a:ext>
              </a:extLst>
            </p:cNvPr>
            <p:cNvPicPr>
              <a:picLocks noChangeAspect="1"/>
            </p:cNvPicPr>
            <p:nvPr/>
          </p:nvPicPr>
          <p:blipFill>
            <a:blip r:embed="rId19">
              <a:extLst>
                <a:ext uri="{28A0092B-C50C-407E-A947-70E740481C1C}">
                  <a14:useLocalDpi xmlns:a14="http://schemas.microsoft.com/office/drawing/2010/main" val="0"/>
                </a:ext>
                <a:ext uri="{837473B0-CC2E-450A-ABE3-18F120FF3D39}">
                  <a1611:picAttrSrcUrl xmlns:a1611="http://schemas.microsoft.com/office/drawing/2016/11/main" r:id="rId20"/>
                </a:ext>
              </a:extLst>
            </a:blip>
            <a:stretch>
              <a:fillRect/>
            </a:stretch>
          </p:blipFill>
          <p:spPr>
            <a:xfrm>
              <a:off x="1215120" y="1398509"/>
              <a:ext cx="584360" cy="584360"/>
            </a:xfrm>
            <a:prstGeom prst="rect">
              <a:avLst/>
            </a:prstGeom>
          </p:spPr>
        </p:pic>
      </p:grpSp>
    </p:spTree>
    <p:extLst>
      <p:ext uri="{BB962C8B-B14F-4D97-AF65-F5344CB8AC3E}">
        <p14:creationId xmlns:p14="http://schemas.microsoft.com/office/powerpoint/2010/main" val="3168215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15CA835-C33B-4282-B122-26B617671522}"/>
              </a:ext>
            </a:extLst>
          </p:cNvPr>
          <p:cNvPicPr>
            <a:picLocks noChangeAspect="1"/>
          </p:cNvPicPr>
          <p:nvPr/>
        </p:nvPicPr>
        <p:blipFill>
          <a:blip r:embed="rId2"/>
          <a:stretch>
            <a:fillRect/>
          </a:stretch>
        </p:blipFill>
        <p:spPr>
          <a:xfrm>
            <a:off x="498675" y="692073"/>
            <a:ext cx="11439123" cy="5610377"/>
          </a:xfrm>
          <a:prstGeom prst="rect">
            <a:avLst/>
          </a:prstGeom>
        </p:spPr>
      </p:pic>
    </p:spTree>
    <p:extLst>
      <p:ext uri="{BB962C8B-B14F-4D97-AF65-F5344CB8AC3E}">
        <p14:creationId xmlns:p14="http://schemas.microsoft.com/office/powerpoint/2010/main" val="847909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4B99902-D20E-4351-B2FA-1F53EA1C2425}"/>
              </a:ext>
            </a:extLst>
          </p:cNvPr>
          <p:cNvSpPr>
            <a:spLocks noGrp="1"/>
          </p:cNvSpPr>
          <p:nvPr>
            <p:ph type="ctrTitle"/>
          </p:nvPr>
        </p:nvSpPr>
        <p:spPr>
          <a:xfrm>
            <a:off x="1334721" y="3073588"/>
            <a:ext cx="9767031" cy="847348"/>
          </a:xfrm>
        </p:spPr>
        <p:txBody>
          <a:bodyPr/>
          <a:lstStyle/>
          <a:p>
            <a:r>
              <a:rPr lang="en-GB" dirty="0"/>
              <a:t>Person, position and hierarchy</a:t>
            </a:r>
          </a:p>
        </p:txBody>
      </p:sp>
    </p:spTree>
    <p:extLst>
      <p:ext uri="{BB962C8B-B14F-4D97-AF65-F5344CB8AC3E}">
        <p14:creationId xmlns:p14="http://schemas.microsoft.com/office/powerpoint/2010/main" val="3293491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Bilde 7" descr="Et bilde som inneholder objekt&#10;&#10;Automatisk generert beskrivelse">
            <a:extLst>
              <a:ext uri="{FF2B5EF4-FFF2-40B4-BE49-F238E27FC236}">
                <a16:creationId xmlns:a16="http://schemas.microsoft.com/office/drawing/2014/main" id="{3FE391A4-B38D-4AA0-BD87-96A8F431E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819" y="1186463"/>
            <a:ext cx="5300934" cy="4837375"/>
          </a:xfrm>
          <a:prstGeom prst="rect">
            <a:avLst/>
          </a:prstGeom>
        </p:spPr>
      </p:pic>
      <p:sp>
        <p:nvSpPr>
          <p:cNvPr id="9" name="TekstSylinder 8">
            <a:extLst>
              <a:ext uri="{FF2B5EF4-FFF2-40B4-BE49-F238E27FC236}">
                <a16:creationId xmlns:a16="http://schemas.microsoft.com/office/drawing/2014/main" id="{88FB94B1-15F9-4DFF-9050-FAA0A6644099}"/>
              </a:ext>
            </a:extLst>
          </p:cNvPr>
          <p:cNvSpPr txBox="1"/>
          <p:nvPr/>
        </p:nvSpPr>
        <p:spPr>
          <a:xfrm>
            <a:off x="7345301" y="1339205"/>
            <a:ext cx="2492465" cy="670512"/>
          </a:xfrm>
          <a:prstGeom prst="rect">
            <a:avLst/>
          </a:prstGeom>
          <a:noFill/>
        </p:spPr>
        <p:txBody>
          <a:bodyPr wrap="square" rtlCol="0">
            <a:spAutoFit/>
          </a:bodyPr>
          <a:lstStyle/>
          <a:p>
            <a:r>
              <a:rPr lang="en-US" sz="3672" dirty="0"/>
              <a:t>Employee</a:t>
            </a:r>
            <a:endParaRPr lang="nb-NO" sz="3672" dirty="0"/>
          </a:p>
        </p:txBody>
      </p:sp>
      <p:sp>
        <p:nvSpPr>
          <p:cNvPr id="10" name="TekstSylinder 9">
            <a:extLst>
              <a:ext uri="{FF2B5EF4-FFF2-40B4-BE49-F238E27FC236}">
                <a16:creationId xmlns:a16="http://schemas.microsoft.com/office/drawing/2014/main" id="{91A09DAB-9F39-42AF-9CBD-682D90787CEF}"/>
              </a:ext>
            </a:extLst>
          </p:cNvPr>
          <p:cNvSpPr txBox="1"/>
          <p:nvPr/>
        </p:nvSpPr>
        <p:spPr>
          <a:xfrm>
            <a:off x="7345301" y="2938095"/>
            <a:ext cx="2492465" cy="670512"/>
          </a:xfrm>
          <a:prstGeom prst="rect">
            <a:avLst/>
          </a:prstGeom>
          <a:noFill/>
        </p:spPr>
        <p:txBody>
          <a:bodyPr wrap="square" rtlCol="0">
            <a:spAutoFit/>
          </a:bodyPr>
          <a:lstStyle/>
          <a:p>
            <a:r>
              <a:rPr lang="en-US" sz="3672" dirty="0"/>
              <a:t>Position</a:t>
            </a:r>
            <a:endParaRPr lang="nb-NO" sz="3672" dirty="0"/>
          </a:p>
        </p:txBody>
      </p:sp>
      <p:sp>
        <p:nvSpPr>
          <p:cNvPr id="11" name="TekstSylinder 10">
            <a:extLst>
              <a:ext uri="{FF2B5EF4-FFF2-40B4-BE49-F238E27FC236}">
                <a16:creationId xmlns:a16="http://schemas.microsoft.com/office/drawing/2014/main" id="{AB925CF6-9675-472E-9616-D4B41111125E}"/>
              </a:ext>
            </a:extLst>
          </p:cNvPr>
          <p:cNvSpPr txBox="1"/>
          <p:nvPr/>
        </p:nvSpPr>
        <p:spPr>
          <a:xfrm>
            <a:off x="7348898" y="5034967"/>
            <a:ext cx="2492465" cy="670512"/>
          </a:xfrm>
          <a:prstGeom prst="rect">
            <a:avLst/>
          </a:prstGeom>
          <a:noFill/>
        </p:spPr>
        <p:txBody>
          <a:bodyPr wrap="square" rtlCol="0">
            <a:spAutoFit/>
          </a:bodyPr>
          <a:lstStyle/>
          <a:p>
            <a:r>
              <a:rPr lang="en-US" sz="3672" dirty="0"/>
              <a:t>Job</a:t>
            </a:r>
            <a:endParaRPr lang="nb-NO" sz="3672" dirty="0"/>
          </a:p>
        </p:txBody>
      </p:sp>
    </p:spTree>
    <p:extLst>
      <p:ext uri="{BB962C8B-B14F-4D97-AF65-F5344CB8AC3E}">
        <p14:creationId xmlns:p14="http://schemas.microsoft.com/office/powerpoint/2010/main" val="387905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descr="Et bilde som inneholder skjermbilde&#10;&#10;Automatisk generert beskrivelse">
            <a:extLst>
              <a:ext uri="{FF2B5EF4-FFF2-40B4-BE49-F238E27FC236}">
                <a16:creationId xmlns:a16="http://schemas.microsoft.com/office/drawing/2014/main" id="{FDF2FF80-A7C6-4A01-ACEA-DF0C1D037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4" y="1872982"/>
            <a:ext cx="12434711" cy="2953644"/>
          </a:xfrm>
          <a:prstGeom prst="rect">
            <a:avLst/>
          </a:prstGeom>
        </p:spPr>
      </p:pic>
      <p:pic>
        <p:nvPicPr>
          <p:cNvPr id="5" name="Bilde 4" descr="Et bilde som inneholder skjermbilde&#10;&#10;Automatisk generert beskrivelse">
            <a:extLst>
              <a:ext uri="{FF2B5EF4-FFF2-40B4-BE49-F238E27FC236}">
                <a16:creationId xmlns:a16="http://schemas.microsoft.com/office/drawing/2014/main" id="{8BF3C311-4BBA-484B-BE49-75FF751B2F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2" y="4667475"/>
            <a:ext cx="12390013" cy="2027221"/>
          </a:xfrm>
          <a:prstGeom prst="rect">
            <a:avLst/>
          </a:prstGeom>
        </p:spPr>
      </p:pic>
      <p:grpSp>
        <p:nvGrpSpPr>
          <p:cNvPr id="7" name="Gruppe 6">
            <a:extLst>
              <a:ext uri="{FF2B5EF4-FFF2-40B4-BE49-F238E27FC236}">
                <a16:creationId xmlns:a16="http://schemas.microsoft.com/office/drawing/2014/main" id="{5BFED243-7DCB-4799-B03A-29ABA7FDC6DC}"/>
              </a:ext>
            </a:extLst>
          </p:cNvPr>
          <p:cNvGrpSpPr/>
          <p:nvPr/>
        </p:nvGrpSpPr>
        <p:grpSpPr>
          <a:xfrm>
            <a:off x="310409" y="251582"/>
            <a:ext cx="822429" cy="1392538"/>
            <a:chOff x="5971944" y="3881876"/>
            <a:chExt cx="806491" cy="1365550"/>
          </a:xfrm>
        </p:grpSpPr>
        <p:pic>
          <p:nvPicPr>
            <p:cNvPr id="8" name="Bilde 7" descr="Et bilde som inneholder person, kvinne, himmel, utendørs&#10;&#10;Beskrivelse som er generert med svært høy visshet">
              <a:extLst>
                <a:ext uri="{FF2B5EF4-FFF2-40B4-BE49-F238E27FC236}">
                  <a16:creationId xmlns:a16="http://schemas.microsoft.com/office/drawing/2014/main" id="{5642825B-01F4-42D5-A69B-35792BB2EA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9" name="TekstSylinder 8">
              <a:extLst>
                <a:ext uri="{FF2B5EF4-FFF2-40B4-BE49-F238E27FC236}">
                  <a16:creationId xmlns:a16="http://schemas.microsoft.com/office/drawing/2014/main" id="{76B54142-36E3-457E-B656-2E0982FE11D9}"/>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spTree>
    <p:extLst>
      <p:ext uri="{BB962C8B-B14F-4D97-AF65-F5344CB8AC3E}">
        <p14:creationId xmlns:p14="http://schemas.microsoft.com/office/powerpoint/2010/main" val="102908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descr="Et bilde som inneholder skjermbilde&#10;&#10;Automatisk generert beskrivelse">
            <a:extLst>
              <a:ext uri="{FF2B5EF4-FFF2-40B4-BE49-F238E27FC236}">
                <a16:creationId xmlns:a16="http://schemas.microsoft.com/office/drawing/2014/main" id="{4505B694-6F04-4014-8AE5-FA38ECE6F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72" y="1714576"/>
            <a:ext cx="10470531" cy="3565372"/>
          </a:xfrm>
          <a:prstGeom prst="rect">
            <a:avLst/>
          </a:prstGeom>
        </p:spPr>
      </p:pic>
      <p:pic>
        <p:nvPicPr>
          <p:cNvPr id="5" name="Bilde 4">
            <a:extLst>
              <a:ext uri="{FF2B5EF4-FFF2-40B4-BE49-F238E27FC236}">
                <a16:creationId xmlns:a16="http://schemas.microsoft.com/office/drawing/2014/main" id="{F630906B-55DF-4185-BE86-D3A4A7E59D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0" y="3497262"/>
            <a:ext cx="12344676" cy="1405454"/>
          </a:xfrm>
          <a:prstGeom prst="rect">
            <a:avLst/>
          </a:prstGeom>
        </p:spPr>
      </p:pic>
      <p:grpSp>
        <p:nvGrpSpPr>
          <p:cNvPr id="7" name="Gruppe 6">
            <a:extLst>
              <a:ext uri="{FF2B5EF4-FFF2-40B4-BE49-F238E27FC236}">
                <a16:creationId xmlns:a16="http://schemas.microsoft.com/office/drawing/2014/main" id="{5636FEA6-8BEB-40FD-831D-D9BA44FB51AF}"/>
              </a:ext>
            </a:extLst>
          </p:cNvPr>
          <p:cNvGrpSpPr/>
          <p:nvPr/>
        </p:nvGrpSpPr>
        <p:grpSpPr>
          <a:xfrm>
            <a:off x="310409" y="251582"/>
            <a:ext cx="822429" cy="1392538"/>
            <a:chOff x="5971944" y="3881876"/>
            <a:chExt cx="806491" cy="1365550"/>
          </a:xfrm>
        </p:grpSpPr>
        <p:pic>
          <p:nvPicPr>
            <p:cNvPr id="8" name="Bilde 7" descr="Et bilde som inneholder person, kvinne, himmel, utendørs&#10;&#10;Beskrivelse som er generert med svært høy visshet">
              <a:extLst>
                <a:ext uri="{FF2B5EF4-FFF2-40B4-BE49-F238E27FC236}">
                  <a16:creationId xmlns:a16="http://schemas.microsoft.com/office/drawing/2014/main" id="{19403EA6-98F3-4CE9-9F68-D1BB2490ED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1944" y="3881876"/>
              <a:ext cx="806491" cy="914447"/>
            </a:xfrm>
            <a:prstGeom prst="rect">
              <a:avLst/>
            </a:prstGeom>
          </p:spPr>
        </p:pic>
        <p:sp>
          <p:nvSpPr>
            <p:cNvPr id="9" name="TekstSylinder 8">
              <a:extLst>
                <a:ext uri="{FF2B5EF4-FFF2-40B4-BE49-F238E27FC236}">
                  <a16:creationId xmlns:a16="http://schemas.microsoft.com/office/drawing/2014/main" id="{2C97AD6C-C968-4043-ABB6-DB212A3419C5}"/>
                </a:ext>
              </a:extLst>
            </p:cNvPr>
            <p:cNvSpPr txBox="1"/>
            <p:nvPr/>
          </p:nvSpPr>
          <p:spPr>
            <a:xfrm>
              <a:off x="6141523" y="4872527"/>
              <a:ext cx="543295" cy="374899"/>
            </a:xfrm>
            <a:prstGeom prst="rect">
              <a:avLst/>
            </a:prstGeom>
            <a:noFill/>
          </p:spPr>
          <p:txBody>
            <a:bodyPr wrap="square" rtlCol="0">
              <a:spAutoFit/>
            </a:bodyPr>
            <a:lstStyle/>
            <a:p>
              <a:r>
                <a:rPr lang="nb-NO" sz="1836" dirty="0"/>
                <a:t>HR</a:t>
              </a:r>
            </a:p>
          </p:txBody>
        </p:sp>
      </p:grpSp>
      <p:pic>
        <p:nvPicPr>
          <p:cNvPr id="10" name="Bilde 9" descr="Et bilde som inneholder skjermbilde&#10;&#10;Automatisk generert beskrivelse">
            <a:extLst>
              <a:ext uri="{FF2B5EF4-FFF2-40B4-BE49-F238E27FC236}">
                <a16:creationId xmlns:a16="http://schemas.microsoft.com/office/drawing/2014/main" id="{A04B76F7-1FEB-4DA3-95AF-F0349CFD99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36" y="1644120"/>
            <a:ext cx="12357630" cy="3316093"/>
          </a:xfrm>
          <a:prstGeom prst="rect">
            <a:avLst/>
          </a:prstGeom>
        </p:spPr>
      </p:pic>
      <p:pic>
        <p:nvPicPr>
          <p:cNvPr id="11" name="Bilde 10" descr="Et bilde som inneholder skjermbilde&#10;&#10;Automatisk generert beskrivelse">
            <a:extLst>
              <a:ext uri="{FF2B5EF4-FFF2-40B4-BE49-F238E27FC236}">
                <a16:creationId xmlns:a16="http://schemas.microsoft.com/office/drawing/2014/main" id="{FFED5C84-0584-44B8-AD7C-BA251A4786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40" y="3497262"/>
            <a:ext cx="12325245" cy="3303139"/>
          </a:xfrm>
          <a:prstGeom prst="rect">
            <a:avLst/>
          </a:prstGeom>
        </p:spPr>
      </p:pic>
      <p:pic>
        <p:nvPicPr>
          <p:cNvPr id="12" name="Bilde 11" descr="Et bilde som inneholder skjermbilde&#10;&#10;Automatisk generert beskrivelse">
            <a:extLst>
              <a:ext uri="{FF2B5EF4-FFF2-40B4-BE49-F238E27FC236}">
                <a16:creationId xmlns:a16="http://schemas.microsoft.com/office/drawing/2014/main" id="{8EEF54B5-13DF-48EF-8AA9-005C879423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661" y="1839216"/>
            <a:ext cx="12351152" cy="3316093"/>
          </a:xfrm>
          <a:prstGeom prst="rect">
            <a:avLst/>
          </a:prstGeom>
        </p:spPr>
      </p:pic>
      <p:pic>
        <p:nvPicPr>
          <p:cNvPr id="13" name="Bilde 12" descr="Et bilde som inneholder skjermbilde&#10;&#10;Automatisk generert beskrivelse">
            <a:extLst>
              <a:ext uri="{FF2B5EF4-FFF2-40B4-BE49-F238E27FC236}">
                <a16:creationId xmlns:a16="http://schemas.microsoft.com/office/drawing/2014/main" id="{64ADBFB9-28BF-4B3B-B68C-21EC1F18D2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092" y="3497262"/>
            <a:ext cx="12331722" cy="3316093"/>
          </a:xfrm>
          <a:prstGeom prst="rect">
            <a:avLst/>
          </a:prstGeom>
        </p:spPr>
      </p:pic>
      <p:pic>
        <p:nvPicPr>
          <p:cNvPr id="14" name="Bilde 13" descr="Et bilde som inneholder skjermbilde&#10;&#10;Automatisk generert beskrivelse">
            <a:extLst>
              <a:ext uri="{FF2B5EF4-FFF2-40B4-BE49-F238E27FC236}">
                <a16:creationId xmlns:a16="http://schemas.microsoft.com/office/drawing/2014/main" id="{EEA50F35-8107-4810-90A7-6500D6043B7F}"/>
              </a:ext>
            </a:extLst>
          </p:cNvPr>
          <p:cNvPicPr>
            <a:picLocks noChangeAspect="1"/>
          </p:cNvPicPr>
          <p:nvPr/>
        </p:nvPicPr>
        <p:blipFill rotWithShape="1">
          <a:blip r:embed="rId10">
            <a:extLst>
              <a:ext uri="{28A0092B-C50C-407E-A947-70E740481C1C}">
                <a14:useLocalDpi xmlns:a14="http://schemas.microsoft.com/office/drawing/2010/main" val="0"/>
              </a:ext>
            </a:extLst>
          </a:blip>
          <a:srcRect l="-5603" r="41837"/>
          <a:stretch/>
        </p:blipFill>
        <p:spPr>
          <a:xfrm>
            <a:off x="4513808" y="1839215"/>
            <a:ext cx="7880006" cy="4151593"/>
          </a:xfrm>
          <a:prstGeom prst="rect">
            <a:avLst/>
          </a:prstGeom>
        </p:spPr>
      </p:pic>
    </p:spTree>
    <p:extLst>
      <p:ext uri="{BB962C8B-B14F-4D97-AF65-F5344CB8AC3E}">
        <p14:creationId xmlns:p14="http://schemas.microsoft.com/office/powerpoint/2010/main" val="344418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DynamicsTemplate_LIGHT_16x9 v04">
  <a:themeElements>
    <a:clrScheme name="CRM">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00AEEF"/>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GPS_Develop_Presentation_Template_16x9">
  <a:themeElements>
    <a:clrScheme name="MPN/GPS Blue">
      <a:dk1>
        <a:srgbClr val="969696"/>
      </a:dk1>
      <a:lt1>
        <a:srgbClr val="FFFFFF"/>
      </a:lt1>
      <a:dk2>
        <a:srgbClr val="969696"/>
      </a:dk2>
      <a:lt2>
        <a:srgbClr val="F2F2F2"/>
      </a:lt2>
      <a:accent1>
        <a:srgbClr val="68217A"/>
      </a:accent1>
      <a:accent2>
        <a:srgbClr val="002050"/>
      </a:accent2>
      <a:accent3>
        <a:srgbClr val="0072C6"/>
      </a:accent3>
      <a:accent4>
        <a:srgbClr val="6DC2E9"/>
      </a:accent4>
      <a:accent5>
        <a:srgbClr val="7F7F7F"/>
      </a:accent5>
      <a:accent6>
        <a:srgbClr val="FFF100"/>
      </a:accent6>
      <a:hlink>
        <a:srgbClr val="002050"/>
      </a:hlink>
      <a:folHlink>
        <a:srgbClr val="0072C6"/>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3.xml><?xml version="1.0" encoding="utf-8"?>
<a:theme xmlns:a="http://schemas.openxmlformats.org/drawingml/2006/main" name="1_MS1444_Windows Azure Template 16x9_r08a">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extLst>
    <a:ext uri="{05A4C25C-085E-4340-85A3-A5531E510DB2}">
      <thm15:themeFamily xmlns:thm15="http://schemas.microsoft.com/office/thememl/2012/main" name="Azure4ResearchTemplate" id="{DD1C6CE8-BDBA-0D4F-9930-3643ABC8EF0E}" vid="{B5C66FD7-0952-994B-96D6-AB3BB89097FE}"/>
    </a:ext>
  </a:extLst>
</a:theme>
</file>

<file path=ppt/theme/theme4.xml><?xml version="1.0" encoding="utf-8"?>
<a:theme xmlns:a="http://schemas.openxmlformats.org/drawingml/2006/main" name="PT">
  <a:themeElements>
    <a:clrScheme name="Egendefinert 3">
      <a:dk1>
        <a:sysClr val="windowText" lastClr="000000"/>
      </a:dk1>
      <a:lt1>
        <a:sysClr val="window" lastClr="FFFFFF"/>
      </a:lt1>
      <a:dk2>
        <a:srgbClr val="3C3D3A"/>
      </a:dk2>
      <a:lt2>
        <a:srgbClr val="CECECE"/>
      </a:lt2>
      <a:accent1>
        <a:srgbClr val="ED6C1D"/>
      </a:accent1>
      <a:accent2>
        <a:srgbClr val="F39224"/>
      </a:accent2>
      <a:accent3>
        <a:srgbClr val="3A3A3A"/>
      </a:accent3>
      <a:accent4>
        <a:srgbClr val="6A6A6A"/>
      </a:accent4>
      <a:accent5>
        <a:srgbClr val="233168"/>
      </a:accent5>
      <a:accent6>
        <a:srgbClr val="5090CC"/>
      </a:accent6>
      <a:hlink>
        <a:srgbClr val="ED6C1D"/>
      </a:hlink>
      <a:folHlink>
        <a:srgbClr val="ED6C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T" id="{1D6DE752-B0DA-4A6B-8C55-89BD8F9478D3}" vid="{934BC10E-3CF8-48E9-9C70-230557BC71C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2.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0A47EA2B4150E4B90D41ED2012346FD" ma:contentTypeVersion="11" ma:contentTypeDescription="Opprett et nytt dokument." ma:contentTypeScope="" ma:versionID="631704342f1f6cfe08732099b6aca5ef">
  <xsd:schema xmlns:xsd="http://www.w3.org/2001/XMLSchema" xmlns:xs="http://www.w3.org/2001/XMLSchema" xmlns:p="http://schemas.microsoft.com/office/2006/metadata/properties" xmlns:ns3="0c543c34-d147-4d91-a53e-ac16cc02745b" xmlns:ns4="8f8180fb-0d07-4472-84e0-fecb8e5aac2b" targetNamespace="http://schemas.microsoft.com/office/2006/metadata/properties" ma:root="true" ma:fieldsID="5228be2d7271077442604d6522acbe4a" ns3:_="" ns4:_="">
    <xsd:import namespace="0c543c34-d147-4d91-a53e-ac16cc02745b"/>
    <xsd:import namespace="8f8180fb-0d07-4472-84e0-fecb8e5aac2b"/>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543c34-d147-4d91-a53e-ac16cc027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8180fb-0d07-4472-84e0-fecb8e5aac2b"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element name="SharingHintHash" ma:index="13"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0DAADD-EEF5-46FB-8D46-040493D17F4C}">
  <ds:schemaRefs>
    <ds:schemaRef ds:uri="http://schemas.microsoft.com/sharepoint/v3/contenttype/forms"/>
  </ds:schemaRefs>
</ds:datastoreItem>
</file>

<file path=customXml/itemProps2.xml><?xml version="1.0" encoding="utf-8"?>
<ds:datastoreItem xmlns:ds="http://schemas.openxmlformats.org/officeDocument/2006/customXml" ds:itemID="{45118E35-CB28-4779-9E7E-A91BC42E9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543c34-d147-4d91-a53e-ac16cc02745b"/>
    <ds:schemaRef ds:uri="8f8180fb-0d07-4472-84e0-fecb8e5aac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086BDF-1D6E-4F92-91AB-C264AAF188B7}">
  <ds:schemaRefs>
    <ds:schemaRef ds:uri="http://www.w3.org/XML/1998/namespace"/>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dcmitype/"/>
    <ds:schemaRef ds:uri="http://purl.org/dc/elements/1.1/"/>
    <ds:schemaRef ds:uri="8f8180fb-0d07-4472-84e0-fecb8e5aac2b"/>
    <ds:schemaRef ds:uri="0c543c34-d147-4d91-a53e-ac16cc02745b"/>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0</TotalTime>
  <Words>272</Words>
  <Application>Microsoft Office PowerPoint</Application>
  <PresentationFormat>Egendefinert</PresentationFormat>
  <Paragraphs>92</Paragraphs>
  <Slides>45</Slides>
  <Notes>4</Notes>
  <HiddenSlides>0</HiddenSlides>
  <MMClips>0</MMClips>
  <ScaleCrop>false</ScaleCrop>
  <HeadingPairs>
    <vt:vector size="8" baseType="variant">
      <vt:variant>
        <vt:lpstr>Brukte skrifter</vt:lpstr>
      </vt:variant>
      <vt:variant>
        <vt:i4>8</vt:i4>
      </vt:variant>
      <vt:variant>
        <vt:lpstr>Tema</vt:lpstr>
      </vt:variant>
      <vt:variant>
        <vt:i4>4</vt:i4>
      </vt:variant>
      <vt:variant>
        <vt:lpstr>Innebygde OLE-servere</vt:lpstr>
      </vt:variant>
      <vt:variant>
        <vt:i4>1</vt:i4>
      </vt:variant>
      <vt:variant>
        <vt:lpstr>Lysbildetitler</vt:lpstr>
      </vt:variant>
      <vt:variant>
        <vt:i4>45</vt:i4>
      </vt:variant>
    </vt:vector>
  </HeadingPairs>
  <TitlesOfParts>
    <vt:vector size="58" baseType="lpstr">
      <vt:lpstr>Arial</vt:lpstr>
      <vt:lpstr>Calibri</vt:lpstr>
      <vt:lpstr>Calibri Light</vt:lpstr>
      <vt:lpstr>Lato Bold</vt:lpstr>
      <vt:lpstr>Segoe UI</vt:lpstr>
      <vt:lpstr>Segoe UI Light</vt:lpstr>
      <vt:lpstr>Segoe UI Semibold</vt:lpstr>
      <vt:lpstr>Wingdings</vt:lpstr>
      <vt:lpstr>1_DynamicsTemplate_LIGHT_16x9 v04</vt:lpstr>
      <vt:lpstr>GPS_Develop_Presentation_Template_16x9</vt:lpstr>
      <vt:lpstr>1_MS1444_Windows Azure Template 16x9_r08a</vt:lpstr>
      <vt:lpstr>PT</vt:lpstr>
      <vt:lpstr>Presentation</vt:lpstr>
      <vt:lpstr>Hvordan Talent kan digitalisere en glemt HR avdeling</vt:lpstr>
      <vt:lpstr>Om meg</vt:lpstr>
      <vt:lpstr>PowerPoint-presentasjon</vt:lpstr>
      <vt:lpstr>Common Data Service (CDS)</vt:lpstr>
      <vt:lpstr>PowerPoint-presentasjon</vt:lpstr>
      <vt:lpstr>Person, position and hierarchy</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Onboarding, transition og Offboarding</vt:lpstr>
      <vt:lpstr>PowerPoint-presentasjon</vt:lpstr>
      <vt:lpstr>PowerPoint-presentasjon</vt:lpstr>
      <vt:lpstr>PowerPoint-presentasjon</vt:lpstr>
      <vt:lpstr>Selvbetjening</vt:lpstr>
      <vt:lpstr>PowerPoint-presentasjon</vt:lpstr>
      <vt:lpstr>PowerPoint-presentasjon</vt:lpstr>
      <vt:lpstr>Personlig utvikling og lønnsjustering</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Ferie og fravær</vt:lpstr>
      <vt:lpstr>PowerPoint-presentasjon</vt:lpstr>
      <vt:lpstr>PowerPoint-presentasjon</vt:lpstr>
      <vt:lpstr>PowerPoint-presentasjon</vt:lpstr>
      <vt:lpstr>Integrasjon</vt:lpstr>
      <vt:lpstr>Kontakt informasjon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Dynamics 365 and Azure Bot Framework</dc:title>
  <dc:creator/>
  <cp:lastModifiedBy/>
  <cp:revision>1</cp:revision>
  <dcterms:modified xsi:type="dcterms:W3CDTF">2019-11-26T07:28:24Z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0x010100A0A47EA2B4150E4B90D41ED2012346FD</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Ref">
    <vt:lpwstr>https://api.informationprotection.azure.com/api/72f988bf-86f1-41af-91ab-2d7cd011db47</vt:lpwstr>
  </property>
  <property fmtid="{D5CDD505-2E9C-101B-9397-08002B2CF9AE}" pid="6" name="MSIP_Label_f42aa342-8706-4288-bd11-ebb85995028c_Owner">
    <vt:lpwstr>mihailc@microsoft.com</vt:lpwstr>
  </property>
  <property fmtid="{D5CDD505-2E9C-101B-9397-08002B2CF9AE}" pid="7" name="MSIP_Label_f42aa342-8706-4288-bd11-ebb85995028c_SetDate">
    <vt:lpwstr>2017-09-28T11:10:56.2596968+02:00</vt:lpwstr>
  </property>
  <property fmtid="{D5CDD505-2E9C-101B-9397-08002B2CF9AE}" pid="8" name="MSIP_Label_f42aa342-8706-4288-bd11-ebb85995028c_Name">
    <vt:lpwstr>General</vt:lpwstr>
  </property>
  <property fmtid="{D5CDD505-2E9C-101B-9397-08002B2CF9AE}" pid="9" name="MSIP_Label_f42aa342-8706-4288-bd11-ebb85995028c_Application">
    <vt:lpwstr>Microsoft Azure Information Protection</vt:lpwstr>
  </property>
  <property fmtid="{D5CDD505-2E9C-101B-9397-08002B2CF9AE}" pid="10" name="MSIP_Label_f42aa342-8706-4288-bd11-ebb85995028c_Extended_MSFT_Method">
    <vt:lpwstr>Automatic</vt:lpwstr>
  </property>
  <property fmtid="{D5CDD505-2E9C-101B-9397-08002B2CF9AE}" pid="11" name="Sensitivity">
    <vt:lpwstr>General</vt:lpwstr>
  </property>
  <property fmtid="{D5CDD505-2E9C-101B-9397-08002B2CF9AE}" pid="12" name="_dlc_DocIdItemGuid">
    <vt:lpwstr>5e7d60f1-e7f5-419f-9e8b-1189de405c09</vt:lpwstr>
  </property>
  <property fmtid="{D5CDD505-2E9C-101B-9397-08002B2CF9AE}" pid="13" name="Bold Ambition">
    <vt:lpwstr>NA</vt:lpwstr>
  </property>
  <property fmtid="{D5CDD505-2E9C-101B-9397-08002B2CF9AE}" pid="14" name="Modality">
    <vt:lpwstr>1:Many Webcast</vt:lpwstr>
  </property>
  <property fmtid="{D5CDD505-2E9C-101B-9397-08002B2CF9AE}" pid="15" name="LastSharedByUser">
    <vt:lpwstr>mihailc@microsoft.com</vt:lpwstr>
  </property>
  <property fmtid="{D5CDD505-2E9C-101B-9397-08002B2CF9AE}" pid="16" name="SharedWithUsers">
    <vt:lpwstr>857;#Olivier Mastalerz;#378;#Mushira Elkhouly;#1771;#Zoltan Gondocz;#8756;#Rafael Ojeda Izquierdo;#21615;#Alexandru Dan;#23;#Radu Negulescu;#8996;#Goretti Alvarez Alvarez;#17841;#Simone Astolfi</vt:lpwstr>
  </property>
  <property fmtid="{D5CDD505-2E9C-101B-9397-08002B2CF9AE}" pid="17" name="Practice Area">
    <vt:lpwstr>Dynamics 365</vt:lpwstr>
  </property>
  <property fmtid="{D5CDD505-2E9C-101B-9397-08002B2CF9AE}" pid="18" name="LastSharedByTime">
    <vt:filetime>2017-06-14T13:02:22Z</vt:filetime>
  </property>
  <property fmtid="{D5CDD505-2E9C-101B-9397-08002B2CF9AE}" pid="19" name="Workload Name">
    <vt:lpwstr>35</vt:lpwstr>
  </property>
  <property fmtid="{D5CDD505-2E9C-101B-9397-08002B2CF9AE}" pid="20" name="Partner Maturity">
    <vt:lpwstr>Get Started</vt:lpwstr>
  </property>
  <property fmtid="{D5CDD505-2E9C-101B-9397-08002B2CF9AE}" pid="21" name="Accreditation Required">
    <vt:lpwstr>Complete</vt:lpwstr>
  </property>
</Properties>
</file>