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3"/>
  </p:notesMasterIdLst>
  <p:handoutMasterIdLst>
    <p:handoutMasterId r:id="rId34"/>
  </p:handoutMasterIdLst>
  <p:sldIdLst>
    <p:sldId id="451" r:id="rId2"/>
    <p:sldId id="578" r:id="rId3"/>
    <p:sldId id="561" r:id="rId4"/>
    <p:sldId id="562" r:id="rId5"/>
    <p:sldId id="563" r:id="rId6"/>
    <p:sldId id="564" r:id="rId7"/>
    <p:sldId id="584" r:id="rId8"/>
    <p:sldId id="574" r:id="rId9"/>
    <p:sldId id="575" r:id="rId10"/>
    <p:sldId id="576" r:id="rId11"/>
    <p:sldId id="586" r:id="rId12"/>
    <p:sldId id="587" r:id="rId13"/>
    <p:sldId id="573" r:id="rId14"/>
    <p:sldId id="572" r:id="rId15"/>
    <p:sldId id="566" r:id="rId16"/>
    <p:sldId id="591" r:id="rId17"/>
    <p:sldId id="569" r:id="rId18"/>
    <p:sldId id="592" r:id="rId19"/>
    <p:sldId id="570" r:id="rId20"/>
    <p:sldId id="588" r:id="rId21"/>
    <p:sldId id="565" r:id="rId22"/>
    <p:sldId id="567" r:id="rId23"/>
    <p:sldId id="589" r:id="rId24"/>
    <p:sldId id="593" r:id="rId25"/>
    <p:sldId id="568" r:id="rId26"/>
    <p:sldId id="579" r:id="rId27"/>
    <p:sldId id="580" r:id="rId28"/>
    <p:sldId id="581" r:id="rId29"/>
    <p:sldId id="582" r:id="rId30"/>
    <p:sldId id="594" r:id="rId31"/>
    <p:sldId id="557" r:id="rId32"/>
  </p:sldIdLst>
  <p:sldSz cx="12192000" cy="6858000"/>
  <p:notesSz cx="6858000" cy="9144000"/>
  <p:custDataLst>
    <p:tags r:id="rId35"/>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10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F17"/>
    <a:srgbClr val="2B0A3D"/>
    <a:srgbClr val="0070AD"/>
    <a:srgbClr val="E6E7E7"/>
    <a:srgbClr val="12ABDB"/>
    <a:srgbClr val="300B48"/>
    <a:srgbClr val="D9D9D9"/>
    <a:srgbClr val="95E616"/>
    <a:srgbClr val="FF30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15" autoAdjust="0"/>
  </p:normalViewPr>
  <p:slideViewPr>
    <p:cSldViewPr>
      <p:cViewPr varScale="1">
        <p:scale>
          <a:sx n="82" d="100"/>
          <a:sy n="82" d="100"/>
        </p:scale>
        <p:origin x="720" y="58"/>
      </p:cViewPr>
      <p:guideLst>
        <p:guide orient="horz" pos="2160"/>
        <p:guide pos="3840"/>
        <p:guide orient="horz" pos="1071"/>
      </p:guideLst>
    </p:cSldViewPr>
  </p:slideViewPr>
  <p:outlineViewPr>
    <p:cViewPr>
      <p:scale>
        <a:sx n="33" d="100"/>
        <a:sy n="33" d="100"/>
      </p:scale>
      <p:origin x="0" y="-58590"/>
    </p:cViewPr>
  </p:outlineViewPr>
  <p:notesTextViewPr>
    <p:cViewPr>
      <p:scale>
        <a:sx n="3" d="2"/>
        <a:sy n="3" d="2"/>
      </p:scale>
      <p:origin x="0" y="0"/>
    </p:cViewPr>
  </p:notesTextViewPr>
  <p:sorterViewPr>
    <p:cViewPr varScale="1">
      <p:scale>
        <a:sx n="100" d="100"/>
        <a:sy n="100" d="100"/>
      </p:scale>
      <p:origin x="0" y="-1356"/>
    </p:cViewPr>
  </p:sorterViewPr>
  <p:notesViewPr>
    <p:cSldViewPr>
      <p:cViewPr>
        <p:scale>
          <a:sx n="100" d="100"/>
          <a:sy n="100" d="100"/>
        </p:scale>
        <p:origin x="2598" y="-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mtClean="0"/>
              <a:t>07/05/2020</a:t>
            </a:fld>
            <a:endParaRPr lang="pt-PT"/>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mtClean="0"/>
              <a:t>‹#›</a:t>
            </a:fld>
            <a:endParaRPr lang="pt-PT"/>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5B8F7-DAC4-4931-8AED-4356A8B2FD64}" type="datetimeFigureOut">
              <a:rPr lang="pt-BR" smtClean="0"/>
              <a:t>07/05/2020</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96B5C-12A0-4042-B4D0-BD3B9A4F58C6}" type="slidenum">
              <a:rPr lang="pt-BR" smtClean="0"/>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180975" indent="-180975" algn="l" defTabSz="914400" rtl="0" eaLnBrk="1" latinLnBrk="0" hangingPunct="1">
      <a:spcBef>
        <a:spcPts val="600"/>
      </a:spcBef>
      <a:buClr>
        <a:schemeClr val="tx2"/>
      </a:buClr>
      <a:buFont typeface="Wingdings" panose="05000000000000000000" pitchFamily="2" charset="2"/>
      <a:buChar char="§"/>
      <a:defRPr sz="1200" kern="1200">
        <a:solidFill>
          <a:schemeClr val="tx1"/>
        </a:solidFill>
        <a:latin typeface="+mn-lt"/>
        <a:ea typeface="+mn-ea"/>
        <a:cs typeface="+mn-cs"/>
      </a:defRPr>
    </a:lvl2pPr>
    <a:lvl3pPr marL="358775" indent="-17780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mn-lt"/>
        <a:ea typeface="+mn-ea"/>
        <a:cs typeface="+mn-cs"/>
      </a:defRPr>
    </a:lvl3pPr>
    <a:lvl4pPr marL="539750" indent="-180975" algn="l" defTabSz="914400" rtl="0" eaLnBrk="1" latinLnBrk="0" hangingPunct="1">
      <a:spcBef>
        <a:spcPts val="600"/>
      </a:spcBef>
      <a:buClr>
        <a:schemeClr val="tx2"/>
      </a:buClr>
      <a:buFont typeface="Calibri" panose="020F0502020204030204" pitchFamily="34" charset="0"/>
      <a:buChar char="̶"/>
      <a:defRPr sz="1200" kern="1200">
        <a:solidFill>
          <a:schemeClr val="tx1"/>
        </a:solidFill>
        <a:latin typeface="+mn-lt"/>
        <a:ea typeface="+mn-ea"/>
        <a:cs typeface="+mn-cs"/>
      </a:defRPr>
    </a:lvl4pPr>
    <a:lvl5pPr marL="717550" indent="-177800" algn="l" defTabSz="914400" rtl="0" eaLnBrk="1" latinLnBrk="0" hangingPunct="1">
      <a:spcBef>
        <a:spcPts val="600"/>
      </a:spcBef>
      <a:buClr>
        <a:schemeClr val="tx2"/>
      </a:buClr>
      <a:buFont typeface="Calibri" panose="020F050202020403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0696B5C-12A0-4042-B4D0-BD3B9A4F58C6}" type="slidenum">
              <a:rPr lang="pt-BR" smtClean="0"/>
              <a:t>1</a:t>
            </a:fld>
            <a:endParaRPr lang="pt-BR"/>
          </a:p>
        </p:txBody>
      </p:sp>
    </p:spTree>
    <p:extLst>
      <p:ext uri="{BB962C8B-B14F-4D97-AF65-F5344CB8AC3E}">
        <p14:creationId xmlns:p14="http://schemas.microsoft.com/office/powerpoint/2010/main" val="41855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youtube.com/capgeminimedia" TargetMode="External"/><Relationship Id="rId1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hyperlink" Target="http://www.linkedin.com/company/capgemini" TargetMode="External"/><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tags" Target="../tags/tag8.xml"/><Relationship Id="rId16" Type="http://schemas.openxmlformats.org/officeDocument/2006/relationships/image" Target="../media/image8.png"/><Relationship Id="rId1" Type="http://schemas.openxmlformats.org/officeDocument/2006/relationships/vmlDrawing" Target="../drawings/vmlDrawing7.vml"/><Relationship Id="rId6" Type="http://schemas.openxmlformats.org/officeDocument/2006/relationships/hyperlink" Target="http://www.capgemini.com/" TargetMode="External"/><Relationship Id="rId11" Type="http://schemas.openxmlformats.org/officeDocument/2006/relationships/hyperlink" Target="http://www.twitter.com/capgemini" TargetMode="External"/><Relationship Id="rId5" Type="http://schemas.openxmlformats.org/officeDocument/2006/relationships/image" Target="../media/image1.emf"/><Relationship Id="rId15" Type="http://schemas.openxmlformats.org/officeDocument/2006/relationships/hyperlink" Target="http://www.facebook.com/capgemini" TargetMode="External"/><Relationship Id="rId10" Type="http://schemas.openxmlformats.org/officeDocument/2006/relationships/image" Target="../media/image5.png"/><Relationship Id="rId19" Type="http://schemas.openxmlformats.org/officeDocument/2006/relationships/image" Target="../media/image3.svg"/><Relationship Id="rId4" Type="http://schemas.openxmlformats.org/officeDocument/2006/relationships/oleObject" Target="../embeddings/oleObject7.bin"/><Relationship Id="rId9" Type="http://schemas.openxmlformats.org/officeDocument/2006/relationships/hyperlink" Target="http://www.slideshare.net/capgemini"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17.sv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5.bin"/><Relationship Id="rId9"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oleObject1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7.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1">
    <p:bg>
      <p:bgPr>
        <a:solidFill>
          <a:schemeClr val="bg2"/>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07988" y="30689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rgbClr val="0070AD"/>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en-US" sz="1600" dirty="0">
                <a:solidFill>
                  <a:srgbClr val="0070AD"/>
                </a:solidFill>
              </a:defRPr>
            </a:lvl1pPr>
          </a:lstStyle>
          <a:p>
            <a:pPr marL="0" lvl="0"/>
            <a:r>
              <a:rPr lang="en-US" dirty="0"/>
              <a:t>Click to insert presenter, location, and date</a:t>
            </a:r>
          </a:p>
        </p:txBody>
      </p:sp>
      <p:pic>
        <p:nvPicPr>
          <p:cNvPr id="7"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101472"/>
            <a:ext cx="2286000" cy="510013"/>
          </a:xfrm>
          <a:prstGeom prst="rect">
            <a:avLst/>
          </a:prstGeom>
        </p:spPr>
      </p:pic>
      <p:sp>
        <p:nvSpPr>
          <p:cNvPr id="10" name="Freeform 7"/>
          <p:cNvSpPr>
            <a:spLocks/>
          </p:cNvSpPr>
          <p:nvPr userDrawn="1"/>
        </p:nvSpPr>
        <p:spPr bwMode="auto">
          <a:xfrm>
            <a:off x="9518650" y="6842125"/>
            <a:ext cx="107950" cy="15875"/>
          </a:xfrm>
          <a:custGeom>
            <a:avLst/>
            <a:gdLst>
              <a:gd name="T0" fmla="*/ 0 w 34"/>
              <a:gd name="T1" fmla="*/ 5 h 5"/>
              <a:gd name="T2" fmla="*/ 13 w 34"/>
              <a:gd name="T3" fmla="*/ 3 h 5"/>
              <a:gd name="T4" fmla="*/ 34 w 34"/>
              <a:gd name="T5" fmla="*/ 0 h 5"/>
              <a:gd name="T6" fmla="*/ 34 w 34"/>
              <a:gd name="T7" fmla="*/ 5 h 5"/>
              <a:gd name="T8" fmla="*/ 0 w 34"/>
              <a:gd name="T9" fmla="*/ 5 h 5"/>
            </a:gdLst>
            <a:ahLst/>
            <a:cxnLst>
              <a:cxn ang="0">
                <a:pos x="T0" y="T1"/>
              </a:cxn>
              <a:cxn ang="0">
                <a:pos x="T2" y="T3"/>
              </a:cxn>
              <a:cxn ang="0">
                <a:pos x="T4" y="T5"/>
              </a:cxn>
              <a:cxn ang="0">
                <a:pos x="T6" y="T7"/>
              </a:cxn>
              <a:cxn ang="0">
                <a:pos x="T8" y="T9"/>
              </a:cxn>
            </a:cxnLst>
            <a:rect l="0" t="0" r="r" b="b"/>
            <a:pathLst>
              <a:path w="34" h="5">
                <a:moveTo>
                  <a:pt x="0" y="5"/>
                </a:moveTo>
                <a:cubicBezTo>
                  <a:pt x="4" y="4"/>
                  <a:pt x="9" y="3"/>
                  <a:pt x="13" y="3"/>
                </a:cubicBezTo>
                <a:cubicBezTo>
                  <a:pt x="20" y="2"/>
                  <a:pt x="27" y="1"/>
                  <a:pt x="34" y="0"/>
                </a:cubicBezTo>
                <a:cubicBezTo>
                  <a:pt x="34" y="1"/>
                  <a:pt x="34" y="3"/>
                  <a:pt x="34" y="5"/>
                </a:cubicBezTo>
                <a:cubicBezTo>
                  <a:pt x="23" y="5"/>
                  <a:pt x="1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5"/>
          <p:cNvSpPr>
            <a:spLocks/>
          </p:cNvSpPr>
          <p:nvPr userDrawn="1"/>
        </p:nvSpPr>
        <p:spPr bwMode="auto">
          <a:xfrm>
            <a:off x="5130800" y="0"/>
            <a:ext cx="7061200" cy="6861175"/>
          </a:xfrm>
          <a:custGeom>
            <a:avLst/>
            <a:gdLst>
              <a:gd name="T0" fmla="*/ 2190 w 2224"/>
              <a:gd name="T1" fmla="*/ 2161 h 2161"/>
              <a:gd name="T2" fmla="*/ 2158 w 2224"/>
              <a:gd name="T3" fmla="*/ 2161 h 2161"/>
              <a:gd name="T4" fmla="*/ 2149 w 2224"/>
              <a:gd name="T5" fmla="*/ 2159 h 2161"/>
              <a:gd name="T6" fmla="*/ 2087 w 2224"/>
              <a:gd name="T7" fmla="*/ 2151 h 2161"/>
              <a:gd name="T8" fmla="*/ 1957 w 2224"/>
              <a:gd name="T9" fmla="*/ 2117 h 2161"/>
              <a:gd name="T10" fmla="*/ 1701 w 2224"/>
              <a:gd name="T11" fmla="*/ 2001 h 2161"/>
              <a:gd name="T12" fmla="*/ 1396 w 2224"/>
              <a:gd name="T13" fmla="*/ 1804 h 2161"/>
              <a:gd name="T14" fmla="*/ 1172 w 2224"/>
              <a:gd name="T15" fmla="*/ 1625 h 2161"/>
              <a:gd name="T16" fmla="*/ 1099 w 2224"/>
              <a:gd name="T17" fmla="*/ 1563 h 2161"/>
              <a:gd name="T18" fmla="*/ 1091 w 2224"/>
              <a:gd name="T19" fmla="*/ 1557 h 2161"/>
              <a:gd name="T20" fmla="*/ 1097 w 2224"/>
              <a:gd name="T21" fmla="*/ 1547 h 2161"/>
              <a:gd name="T22" fmla="*/ 1121 w 2224"/>
              <a:gd name="T23" fmla="*/ 1500 h 2161"/>
              <a:gd name="T24" fmla="*/ 1169 w 2224"/>
              <a:gd name="T25" fmla="*/ 1345 h 2161"/>
              <a:gd name="T26" fmla="*/ 1161 w 2224"/>
              <a:gd name="T27" fmla="*/ 1234 h 2161"/>
              <a:gd name="T28" fmla="*/ 1087 w 2224"/>
              <a:gd name="T29" fmla="*/ 1109 h 2161"/>
              <a:gd name="T30" fmla="*/ 965 w 2224"/>
              <a:gd name="T31" fmla="*/ 1010 h 2161"/>
              <a:gd name="T32" fmla="*/ 752 w 2224"/>
              <a:gd name="T33" fmla="*/ 895 h 2161"/>
              <a:gd name="T34" fmla="*/ 489 w 2224"/>
              <a:gd name="T35" fmla="*/ 779 h 2161"/>
              <a:gd name="T36" fmla="*/ 347 w 2224"/>
              <a:gd name="T37" fmla="*/ 718 h 2161"/>
              <a:gd name="T38" fmla="*/ 170 w 2224"/>
              <a:gd name="T39" fmla="*/ 607 h 2161"/>
              <a:gd name="T40" fmla="*/ 54 w 2224"/>
              <a:gd name="T41" fmla="*/ 466 h 2161"/>
              <a:gd name="T42" fmla="*/ 2 w 2224"/>
              <a:gd name="T43" fmla="*/ 243 h 2161"/>
              <a:gd name="T44" fmla="*/ 16 w 2224"/>
              <a:gd name="T45" fmla="*/ 132 h 2161"/>
              <a:gd name="T46" fmla="*/ 65 w 2224"/>
              <a:gd name="T47" fmla="*/ 0 h 2161"/>
              <a:gd name="T48" fmla="*/ 2224 w 2224"/>
              <a:gd name="T49" fmla="*/ 0 h 2161"/>
              <a:gd name="T50" fmla="*/ 2224 w 2224"/>
              <a:gd name="T51" fmla="*/ 2156 h 2161"/>
              <a:gd name="T52" fmla="*/ 2203 w 2224"/>
              <a:gd name="T53" fmla="*/ 2159 h 2161"/>
              <a:gd name="T54" fmla="*/ 2190 w 2224"/>
              <a:gd name="T55" fmla="*/ 216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4" h="2161">
                <a:moveTo>
                  <a:pt x="2190" y="2161"/>
                </a:moveTo>
                <a:cubicBezTo>
                  <a:pt x="2179" y="2161"/>
                  <a:pt x="2169" y="2161"/>
                  <a:pt x="2158" y="2161"/>
                </a:cubicBezTo>
                <a:cubicBezTo>
                  <a:pt x="2155" y="2160"/>
                  <a:pt x="2152" y="2159"/>
                  <a:pt x="2149" y="2159"/>
                </a:cubicBezTo>
                <a:cubicBezTo>
                  <a:pt x="2128" y="2156"/>
                  <a:pt x="2108" y="2155"/>
                  <a:pt x="2087" y="2151"/>
                </a:cubicBezTo>
                <a:cubicBezTo>
                  <a:pt x="2043" y="2144"/>
                  <a:pt x="1999" y="2132"/>
                  <a:pt x="1957" y="2117"/>
                </a:cubicBezTo>
                <a:cubicBezTo>
                  <a:pt x="1868" y="2087"/>
                  <a:pt x="1783" y="2047"/>
                  <a:pt x="1701" y="2001"/>
                </a:cubicBezTo>
                <a:cubicBezTo>
                  <a:pt x="1595" y="1943"/>
                  <a:pt x="1494" y="1876"/>
                  <a:pt x="1396" y="1804"/>
                </a:cubicBezTo>
                <a:cubicBezTo>
                  <a:pt x="1319" y="1747"/>
                  <a:pt x="1244" y="1688"/>
                  <a:pt x="1172" y="1625"/>
                </a:cubicBezTo>
                <a:cubicBezTo>
                  <a:pt x="1148" y="1604"/>
                  <a:pt x="1123" y="1584"/>
                  <a:pt x="1099" y="1563"/>
                </a:cubicBezTo>
                <a:cubicBezTo>
                  <a:pt x="1096" y="1561"/>
                  <a:pt x="1094" y="1559"/>
                  <a:pt x="1091" y="1557"/>
                </a:cubicBezTo>
                <a:cubicBezTo>
                  <a:pt x="1094" y="1553"/>
                  <a:pt x="1095" y="1550"/>
                  <a:pt x="1097" y="1547"/>
                </a:cubicBezTo>
                <a:cubicBezTo>
                  <a:pt x="1105" y="1531"/>
                  <a:pt x="1113" y="1516"/>
                  <a:pt x="1121" y="1500"/>
                </a:cubicBezTo>
                <a:cubicBezTo>
                  <a:pt x="1145" y="1451"/>
                  <a:pt x="1163" y="1400"/>
                  <a:pt x="1169" y="1345"/>
                </a:cubicBezTo>
                <a:cubicBezTo>
                  <a:pt x="1174" y="1307"/>
                  <a:pt x="1171" y="1270"/>
                  <a:pt x="1161" y="1234"/>
                </a:cubicBezTo>
                <a:cubicBezTo>
                  <a:pt x="1147" y="1186"/>
                  <a:pt x="1120" y="1145"/>
                  <a:pt x="1087" y="1109"/>
                </a:cubicBezTo>
                <a:cubicBezTo>
                  <a:pt x="1051" y="1070"/>
                  <a:pt x="1009" y="1039"/>
                  <a:pt x="965" y="1010"/>
                </a:cubicBezTo>
                <a:cubicBezTo>
                  <a:pt x="897" y="966"/>
                  <a:pt x="825" y="929"/>
                  <a:pt x="752" y="895"/>
                </a:cubicBezTo>
                <a:cubicBezTo>
                  <a:pt x="665" y="854"/>
                  <a:pt x="577" y="817"/>
                  <a:pt x="489" y="779"/>
                </a:cubicBezTo>
                <a:cubicBezTo>
                  <a:pt x="441" y="759"/>
                  <a:pt x="394" y="740"/>
                  <a:pt x="347" y="718"/>
                </a:cubicBezTo>
                <a:cubicBezTo>
                  <a:pt x="283" y="689"/>
                  <a:pt x="224" y="653"/>
                  <a:pt x="170" y="607"/>
                </a:cubicBezTo>
                <a:cubicBezTo>
                  <a:pt x="123" y="567"/>
                  <a:pt x="83" y="521"/>
                  <a:pt x="54" y="466"/>
                </a:cubicBezTo>
                <a:cubicBezTo>
                  <a:pt x="16" y="396"/>
                  <a:pt x="0" y="322"/>
                  <a:pt x="2" y="243"/>
                </a:cubicBezTo>
                <a:cubicBezTo>
                  <a:pt x="3" y="206"/>
                  <a:pt x="8" y="169"/>
                  <a:pt x="16" y="132"/>
                </a:cubicBezTo>
                <a:cubicBezTo>
                  <a:pt x="27" y="86"/>
                  <a:pt x="43" y="42"/>
                  <a:pt x="65" y="0"/>
                </a:cubicBezTo>
                <a:cubicBezTo>
                  <a:pt x="784" y="0"/>
                  <a:pt x="1504" y="0"/>
                  <a:pt x="2224" y="0"/>
                </a:cubicBezTo>
                <a:cubicBezTo>
                  <a:pt x="2224" y="719"/>
                  <a:pt x="2224" y="1437"/>
                  <a:pt x="2224" y="2156"/>
                </a:cubicBezTo>
                <a:cubicBezTo>
                  <a:pt x="2217" y="2157"/>
                  <a:pt x="2210" y="2158"/>
                  <a:pt x="2203" y="2159"/>
                </a:cubicBezTo>
                <a:cubicBezTo>
                  <a:pt x="2199" y="2159"/>
                  <a:pt x="2194" y="2160"/>
                  <a:pt x="2190" y="216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269772541"/>
      </p:ext>
    </p:extLst>
  </p:cSld>
  <p:clrMapOvr>
    <a:masterClrMapping/>
  </p:clrMapOvr>
  <p:extLst>
    <p:ext uri="{DCECCB84-F9BA-43D5-87BE-67443E8EF086}">
      <p15:sldGuideLst xmlns:p15="http://schemas.microsoft.com/office/powerpoint/2012/main">
        <p15:guide id="3"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dirty="0"/>
          </a:p>
        </p:txBody>
      </p:sp>
      <p:sp>
        <p:nvSpPr>
          <p:cNvPr id="7" name="Text Placeholder 6"/>
          <p:cNvSpPr>
            <a:spLocks noGrp="1"/>
          </p:cNvSpPr>
          <p:nvPr>
            <p:ph type="body" sz="quarter" idx="13"/>
          </p:nvPr>
        </p:nvSpPr>
        <p:spPr>
          <a:xfrm>
            <a:off x="407988" y="1412875"/>
            <a:ext cx="11376025" cy="5040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Date Placeholder 5"/>
          <p:cNvSpPr>
            <a:spLocks noGrp="1"/>
          </p:cNvSpPr>
          <p:nvPr>
            <p:ph type="dt" sz="half" idx="14"/>
          </p:nvPr>
        </p:nvSpPr>
        <p:spPr/>
        <p:txBody>
          <a:bodyPr/>
          <a:lstStyle/>
          <a:p>
            <a:pPr>
              <a:lnSpc>
                <a:spcPct val="85000"/>
              </a:lnSpc>
            </a:pPr>
            <a:r>
              <a:rPr lang="en-US"/>
              <a:t>Presentation Title | Author | Date</a:t>
            </a:r>
            <a:endParaRPr lang="en-US" dirty="0"/>
          </a:p>
        </p:txBody>
      </p:sp>
      <p:sp>
        <p:nvSpPr>
          <p:cNvPr id="8" name="Footer Placeholder 7"/>
          <p:cNvSpPr>
            <a:spLocks noGrp="1"/>
          </p:cNvSpPr>
          <p:nvPr>
            <p:ph type="ftr" sz="quarter" idx="15"/>
          </p:nvPr>
        </p:nvSpPr>
        <p:spPr/>
        <p:txBody>
          <a:bodyPr/>
          <a:lstStyle/>
          <a:p>
            <a:r>
              <a:rPr lang="en-US"/>
              <a:t>© 2017 Capgemini. All rights reserved.</a:t>
            </a:r>
            <a:endParaRPr lang="en-US" dirty="0"/>
          </a:p>
        </p:txBody>
      </p:sp>
      <p:sp>
        <p:nvSpPr>
          <p:cNvPr id="9" name="Slide Number Placeholder 8"/>
          <p:cNvSpPr>
            <a:spLocks noGrp="1"/>
          </p:cNvSpPr>
          <p:nvPr>
            <p:ph type="sldNum" sz="quarter" idx="16"/>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82852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a:t>
            </a:r>
            <a:br>
              <a:rPr lang="en-US" dirty="0"/>
            </a:br>
            <a:r>
              <a:rPr lang="en-US" dirty="0"/>
              <a:t>title style</a:t>
            </a:r>
            <a:endParaRPr lang="de-DE" dirty="0"/>
          </a:p>
        </p:txBody>
      </p:sp>
      <p:sp>
        <p:nvSpPr>
          <p:cNvPr id="7" name="Text Placeholder 6"/>
          <p:cNvSpPr>
            <a:spLocks noGrp="1"/>
          </p:cNvSpPr>
          <p:nvPr>
            <p:ph type="body" sz="quarter" idx="13"/>
          </p:nvPr>
        </p:nvSpPr>
        <p:spPr>
          <a:xfrm>
            <a:off x="407988" y="1772770"/>
            <a:ext cx="11376025" cy="4680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 Placeholder 7"/>
          <p:cNvSpPr>
            <a:spLocks noGrp="1"/>
          </p:cNvSpPr>
          <p:nvPr>
            <p:ph type="body" sz="quarter" idx="14"/>
          </p:nvPr>
        </p:nvSpPr>
        <p:spPr>
          <a:xfrm>
            <a:off x="407988" y="1412875"/>
            <a:ext cx="11376025" cy="215444"/>
          </a:xfrm>
        </p:spPr>
        <p:txBody>
          <a:bodyPr>
            <a:spAutoFit/>
          </a:bodyPr>
          <a:lstStyle>
            <a:lvl1pPr>
              <a:defRPr>
                <a:solidFill>
                  <a:schemeClr val="accent2"/>
                </a:solidFill>
              </a:defRPr>
            </a:lvl1pPr>
          </a:lstStyle>
          <a:p>
            <a:pPr lvl="0"/>
            <a:r>
              <a:rPr lang="en-US"/>
              <a:t>Click to edit Master text styles</a:t>
            </a:r>
          </a:p>
        </p:txBody>
      </p:sp>
      <p:sp>
        <p:nvSpPr>
          <p:cNvPr id="6" name="Date Placeholder 5"/>
          <p:cNvSpPr>
            <a:spLocks noGrp="1"/>
          </p:cNvSpPr>
          <p:nvPr>
            <p:ph type="dt" sz="half" idx="15"/>
          </p:nvPr>
        </p:nvSpPr>
        <p:spPr/>
        <p:txBody>
          <a:bodyPr/>
          <a:lstStyle/>
          <a:p>
            <a:pPr>
              <a:lnSpc>
                <a:spcPct val="85000"/>
              </a:lnSpc>
            </a:pPr>
            <a:r>
              <a:rPr lang="en-US"/>
              <a:t>Presentation Title | Author | Date</a:t>
            </a:r>
            <a:endParaRPr lang="en-US" dirty="0"/>
          </a:p>
        </p:txBody>
      </p:sp>
      <p:sp>
        <p:nvSpPr>
          <p:cNvPr id="9" name="Footer Placeholder 8"/>
          <p:cNvSpPr>
            <a:spLocks noGrp="1"/>
          </p:cNvSpPr>
          <p:nvPr>
            <p:ph type="ftr" sz="quarter" idx="16"/>
          </p:nvPr>
        </p:nvSpPr>
        <p:spPr/>
        <p:txBody>
          <a:bodyPr/>
          <a:lstStyle/>
          <a:p>
            <a:r>
              <a:rPr lang="en-US"/>
              <a:t>© 2017 Capgemini. All rights reserved.</a:t>
            </a:r>
            <a:endParaRPr lang="en-US" dirty="0"/>
          </a:p>
        </p:txBody>
      </p:sp>
      <p:sp>
        <p:nvSpPr>
          <p:cNvPr id="10" name="Slide Number Placeholder 9"/>
          <p:cNvSpPr>
            <a:spLocks noGrp="1"/>
          </p:cNvSpPr>
          <p:nvPr>
            <p:ph type="sldNum" sz="quarter" idx="1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83614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08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hasCustomPrompt="1"/>
          </p:nvPr>
        </p:nvSpPr>
        <p:spPr>
          <a:xfrm>
            <a:off x="407987" y="1932114"/>
            <a:ext cx="5543551" cy="4521074"/>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1" name="Text Placeholder 7">
            <a:extLst>
              <a:ext uri="{FF2B5EF4-FFF2-40B4-BE49-F238E27FC236}">
                <a16:creationId xmlns:a16="http://schemas.microsoft.com/office/drawing/2014/main" id="{4F279807-494A-45DD-A5C6-24F625316B92}"/>
              </a:ext>
            </a:extLst>
          </p:cNvPr>
          <p:cNvSpPr>
            <a:spLocks noGrp="1"/>
          </p:cNvSpPr>
          <p:nvPr>
            <p:ph type="body" sz="quarter" idx="11" hasCustomPrompt="1"/>
          </p:nvPr>
        </p:nvSpPr>
        <p:spPr>
          <a:xfrm>
            <a:off x="6240465" y="1932113"/>
            <a:ext cx="5516444" cy="4519865"/>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7987" y="1420990"/>
            <a:ext cx="5543551" cy="360000"/>
          </a:xfrm>
          <a:prstGeom prst="rect">
            <a:avLst/>
          </a:prstGeom>
        </p:spPr>
        <p:txBody>
          <a:bodyPr>
            <a:noAutofit/>
          </a:bodyPr>
          <a:lstStyle>
            <a:lvl1pPr>
              <a:lnSpc>
                <a:spcPts val="2200"/>
              </a:lnSpc>
              <a:defRPr sz="16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240465" y="1420990"/>
            <a:ext cx="5516444" cy="360000"/>
          </a:xfrm>
          <a:prstGeom prst="rect">
            <a:avLst/>
          </a:prstGeom>
        </p:spPr>
        <p:txBody>
          <a:bodyPr>
            <a:noAutofit/>
          </a:bodyPr>
          <a:lstStyle>
            <a:lvl1pPr>
              <a:lnSpc>
                <a:spcPts val="2200"/>
              </a:lnSpc>
              <a:defRPr sz="16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9" name="Title Placeholder 1">
            <a:extLst>
              <a:ext uri="{FF2B5EF4-FFF2-40B4-BE49-F238E27FC236}">
                <a16:creationId xmlns:a16="http://schemas.microsoft.com/office/drawing/2014/main" id="{6733E381-C11A-4F10-88ED-DDEA4B9167E2}"/>
              </a:ext>
            </a:extLst>
          </p:cNvPr>
          <p:cNvSpPr>
            <a:spLocks noGrp="1"/>
          </p:cNvSpPr>
          <p:nvPr>
            <p:ph type="title" hasCustomPrompt="1"/>
          </p:nvPr>
        </p:nvSpPr>
        <p:spPr>
          <a:xfrm>
            <a:off x="407988" y="404813"/>
            <a:ext cx="10944596" cy="865054"/>
          </a:xfrm>
          <a:prstGeom prst="rect">
            <a:avLst/>
          </a:prstGeom>
        </p:spPr>
        <p:txBody>
          <a:bodyPr vert="horz" lIns="0" tIns="0" rIns="0" bIns="0" rtlCol="0" anchor="t">
            <a:normAutofit/>
          </a:bodyPr>
          <a:lstStyle>
            <a:lvl1pPr>
              <a:defRPr lang="pt-PT" dirty="0">
                <a:solidFill>
                  <a:schemeClr val="tx2"/>
                </a:solidFill>
              </a:defRPr>
            </a:lvl1pPr>
          </a:lstStyle>
          <a:p>
            <a:pPr lvl="0">
              <a:lnSpc>
                <a:spcPts val="3000"/>
              </a:lnSpc>
            </a:pPr>
            <a:r>
              <a:rPr lang="en-US" dirty="0"/>
              <a:t>Click to insert title</a:t>
            </a:r>
            <a:endParaRPr lang="pt-PT" dirty="0"/>
          </a:p>
        </p:txBody>
      </p:sp>
      <p:sp>
        <p:nvSpPr>
          <p:cNvPr id="5" name="Date Placeholder 4"/>
          <p:cNvSpPr>
            <a:spLocks noGrp="1"/>
          </p:cNvSpPr>
          <p:nvPr>
            <p:ph type="dt" sz="half" idx="14"/>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15"/>
          </p:nvPr>
        </p:nvSpPr>
        <p:spPr/>
        <p:txBody>
          <a:bodyPr/>
          <a:lstStyle/>
          <a:p>
            <a:r>
              <a:rPr lang="en-US"/>
              <a:t>© 2017 Capgemini. All rights reserved.</a:t>
            </a:r>
            <a:endParaRPr lang="en-US" dirty="0"/>
          </a:p>
        </p:txBody>
      </p:sp>
      <p:sp>
        <p:nvSpPr>
          <p:cNvPr id="7" name="Slide Number Placeholder 6"/>
          <p:cNvSpPr>
            <a:spLocks noGrp="1"/>
          </p:cNvSpPr>
          <p:nvPr>
            <p:ph type="sldNum" sz="quarter" idx="16"/>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Gre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11"/>
          </p:nvPr>
        </p:nvSpPr>
        <p:spPr/>
        <p:txBody>
          <a:bodyPr/>
          <a:lstStyle/>
          <a:p>
            <a:r>
              <a:rPr lang="en-US"/>
              <a:t>© 2017 Capgemini. All rights reserved.</a:t>
            </a:r>
            <a:endParaRPr lang="en-US" dirty="0"/>
          </a:p>
        </p:txBody>
      </p:sp>
      <p:sp>
        <p:nvSpPr>
          <p:cNvPr id="7" name="Slide Number Placeholder 6"/>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52583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hapes - Layout1">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ext uri="{D42A27DB-BD31-4B8C-83A1-F6EECF244321}">
                <p14:modId xmlns:p14="http://schemas.microsoft.com/office/powerpoint/2010/main" val="2123768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Freeform 9"/>
          <p:cNvSpPr>
            <a:spLocks/>
          </p:cNvSpPr>
          <p:nvPr userDrawn="1"/>
        </p:nvSpPr>
        <p:spPr bwMode="auto">
          <a:xfrm>
            <a:off x="9871075" y="0"/>
            <a:ext cx="2320925" cy="3840163"/>
          </a:xfrm>
          <a:custGeom>
            <a:avLst/>
            <a:gdLst>
              <a:gd name="T0" fmla="*/ 616 w 616"/>
              <a:gd name="T1" fmla="*/ 1021 h 1021"/>
              <a:gd name="T2" fmla="*/ 514 w 616"/>
              <a:gd name="T3" fmla="*/ 895 h 1021"/>
              <a:gd name="T4" fmla="*/ 331 w 616"/>
              <a:gd name="T5" fmla="*/ 659 h 1021"/>
              <a:gd name="T6" fmla="*/ 127 w 616"/>
              <a:gd name="T7" fmla="*/ 326 h 1021"/>
              <a:gd name="T8" fmla="*/ 0 w 616"/>
              <a:gd name="T9" fmla="*/ 0 h 1021"/>
              <a:gd name="T10" fmla="*/ 609 w 616"/>
              <a:gd name="T11" fmla="*/ 0 h 1021"/>
              <a:gd name="T12" fmla="*/ 616 w 616"/>
              <a:gd name="T13" fmla="*/ 8 h 1021"/>
              <a:gd name="T14" fmla="*/ 616 w 616"/>
              <a:gd name="T15" fmla="*/ 1021 h 10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1021">
                <a:moveTo>
                  <a:pt x="616" y="1021"/>
                </a:moveTo>
                <a:cubicBezTo>
                  <a:pt x="582" y="979"/>
                  <a:pt x="549" y="937"/>
                  <a:pt x="514" y="895"/>
                </a:cubicBezTo>
                <a:cubicBezTo>
                  <a:pt x="451" y="819"/>
                  <a:pt x="389" y="740"/>
                  <a:pt x="331" y="659"/>
                </a:cubicBezTo>
                <a:cubicBezTo>
                  <a:pt x="256" y="553"/>
                  <a:pt x="186" y="443"/>
                  <a:pt x="127" y="326"/>
                </a:cubicBezTo>
                <a:cubicBezTo>
                  <a:pt x="74" y="222"/>
                  <a:pt x="30" y="114"/>
                  <a:pt x="0" y="0"/>
                </a:cubicBezTo>
                <a:cubicBezTo>
                  <a:pt x="203" y="0"/>
                  <a:pt x="406" y="0"/>
                  <a:pt x="609" y="0"/>
                </a:cubicBezTo>
                <a:cubicBezTo>
                  <a:pt x="615" y="0"/>
                  <a:pt x="616" y="1"/>
                  <a:pt x="616" y="8"/>
                </a:cubicBezTo>
                <a:cubicBezTo>
                  <a:pt x="616" y="346"/>
                  <a:pt x="616" y="684"/>
                  <a:pt x="616" y="10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5"/>
          <p:cNvSpPr>
            <a:spLocks/>
          </p:cNvSpPr>
          <p:nvPr userDrawn="1"/>
        </p:nvSpPr>
        <p:spPr bwMode="auto">
          <a:xfrm>
            <a:off x="4270375" y="2336800"/>
            <a:ext cx="7921625" cy="4521200"/>
          </a:xfrm>
          <a:custGeom>
            <a:avLst/>
            <a:gdLst>
              <a:gd name="T0" fmla="*/ 0 w 2110"/>
              <a:gd name="T1" fmla="*/ 304 h 1203"/>
              <a:gd name="T2" fmla="*/ 38 w 2110"/>
              <a:gd name="T3" fmla="*/ 248 h 1203"/>
              <a:gd name="T4" fmla="*/ 212 w 2110"/>
              <a:gd name="T5" fmla="*/ 75 h 1203"/>
              <a:gd name="T6" fmla="*/ 407 w 2110"/>
              <a:gd name="T7" fmla="*/ 8 h 1203"/>
              <a:gd name="T8" fmla="*/ 670 w 2110"/>
              <a:gd name="T9" fmla="*/ 39 h 1203"/>
              <a:gd name="T10" fmla="*/ 881 w 2110"/>
              <a:gd name="T11" fmla="*/ 121 h 1203"/>
              <a:gd name="T12" fmla="*/ 1243 w 2110"/>
              <a:gd name="T13" fmla="*/ 325 h 1203"/>
              <a:gd name="T14" fmla="*/ 1469 w 2110"/>
              <a:gd name="T15" fmla="*/ 455 h 1203"/>
              <a:gd name="T16" fmla="*/ 1857 w 2110"/>
              <a:gd name="T17" fmla="*/ 624 h 1203"/>
              <a:gd name="T18" fmla="*/ 2090 w 2110"/>
              <a:gd name="T19" fmla="*/ 684 h 1203"/>
              <a:gd name="T20" fmla="*/ 2110 w 2110"/>
              <a:gd name="T21" fmla="*/ 687 h 1203"/>
              <a:gd name="T22" fmla="*/ 2110 w 2110"/>
              <a:gd name="T23" fmla="*/ 1201 h 1203"/>
              <a:gd name="T24" fmla="*/ 2102 w 2110"/>
              <a:gd name="T25" fmla="*/ 1201 h 1203"/>
              <a:gd name="T26" fmla="*/ 150 w 2110"/>
              <a:gd name="T27" fmla="*/ 1201 h 1203"/>
              <a:gd name="T28" fmla="*/ 141 w 2110"/>
              <a:gd name="T29" fmla="*/ 1200 h 1203"/>
              <a:gd name="T30" fmla="*/ 145 w 2110"/>
              <a:gd name="T31" fmla="*/ 1195 h 1203"/>
              <a:gd name="T32" fmla="*/ 213 w 2110"/>
              <a:gd name="T33" fmla="*/ 1099 h 1203"/>
              <a:gd name="T34" fmla="*/ 229 w 2110"/>
              <a:gd name="T35" fmla="*/ 923 h 1203"/>
              <a:gd name="T36" fmla="*/ 183 w 2110"/>
              <a:gd name="T37" fmla="*/ 716 h 1203"/>
              <a:gd name="T38" fmla="*/ 79 w 2110"/>
              <a:gd name="T39" fmla="*/ 463 h 1203"/>
              <a:gd name="T40" fmla="*/ 0 w 2110"/>
              <a:gd name="T41" fmla="*/ 310 h 1203"/>
              <a:gd name="T42" fmla="*/ 0 w 2110"/>
              <a:gd name="T43" fmla="*/ 304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0" h="1203">
                <a:moveTo>
                  <a:pt x="0" y="304"/>
                </a:moveTo>
                <a:cubicBezTo>
                  <a:pt x="13" y="286"/>
                  <a:pt x="25" y="267"/>
                  <a:pt x="38" y="248"/>
                </a:cubicBezTo>
                <a:cubicBezTo>
                  <a:pt x="86" y="180"/>
                  <a:pt x="141" y="120"/>
                  <a:pt x="212" y="75"/>
                </a:cubicBezTo>
                <a:cubicBezTo>
                  <a:pt x="272" y="38"/>
                  <a:pt x="337" y="15"/>
                  <a:pt x="407" y="8"/>
                </a:cubicBezTo>
                <a:cubicBezTo>
                  <a:pt x="497" y="0"/>
                  <a:pt x="584" y="14"/>
                  <a:pt x="670" y="39"/>
                </a:cubicBezTo>
                <a:cubicBezTo>
                  <a:pt x="743" y="60"/>
                  <a:pt x="813" y="89"/>
                  <a:pt x="881" y="121"/>
                </a:cubicBezTo>
                <a:cubicBezTo>
                  <a:pt x="1007" y="180"/>
                  <a:pt x="1126" y="251"/>
                  <a:pt x="1243" y="325"/>
                </a:cubicBezTo>
                <a:cubicBezTo>
                  <a:pt x="1317" y="372"/>
                  <a:pt x="1392" y="415"/>
                  <a:pt x="1469" y="455"/>
                </a:cubicBezTo>
                <a:cubicBezTo>
                  <a:pt x="1595" y="521"/>
                  <a:pt x="1723" y="578"/>
                  <a:pt x="1857" y="624"/>
                </a:cubicBezTo>
                <a:cubicBezTo>
                  <a:pt x="1933" y="650"/>
                  <a:pt x="2011" y="671"/>
                  <a:pt x="2090" y="684"/>
                </a:cubicBezTo>
                <a:cubicBezTo>
                  <a:pt x="2097" y="685"/>
                  <a:pt x="2104" y="686"/>
                  <a:pt x="2110" y="687"/>
                </a:cubicBezTo>
                <a:cubicBezTo>
                  <a:pt x="2110" y="858"/>
                  <a:pt x="2110" y="1030"/>
                  <a:pt x="2110" y="1201"/>
                </a:cubicBezTo>
                <a:cubicBezTo>
                  <a:pt x="2107" y="1201"/>
                  <a:pt x="2104" y="1201"/>
                  <a:pt x="2102" y="1201"/>
                </a:cubicBezTo>
                <a:cubicBezTo>
                  <a:pt x="1451" y="1201"/>
                  <a:pt x="801" y="1201"/>
                  <a:pt x="150" y="1201"/>
                </a:cubicBezTo>
                <a:cubicBezTo>
                  <a:pt x="147" y="1201"/>
                  <a:pt x="143" y="1203"/>
                  <a:pt x="141" y="1200"/>
                </a:cubicBezTo>
                <a:cubicBezTo>
                  <a:pt x="141" y="1197"/>
                  <a:pt x="143" y="1196"/>
                  <a:pt x="145" y="1195"/>
                </a:cubicBezTo>
                <a:cubicBezTo>
                  <a:pt x="178" y="1170"/>
                  <a:pt x="199" y="1137"/>
                  <a:pt x="213" y="1099"/>
                </a:cubicBezTo>
                <a:cubicBezTo>
                  <a:pt x="234" y="1042"/>
                  <a:pt x="235" y="983"/>
                  <a:pt x="229" y="923"/>
                </a:cubicBezTo>
                <a:cubicBezTo>
                  <a:pt x="222" y="852"/>
                  <a:pt x="205" y="783"/>
                  <a:pt x="183" y="716"/>
                </a:cubicBezTo>
                <a:cubicBezTo>
                  <a:pt x="154" y="629"/>
                  <a:pt x="118" y="545"/>
                  <a:pt x="79" y="463"/>
                </a:cubicBezTo>
                <a:cubicBezTo>
                  <a:pt x="54" y="411"/>
                  <a:pt x="28" y="360"/>
                  <a:pt x="0" y="310"/>
                </a:cubicBezTo>
                <a:cubicBezTo>
                  <a:pt x="0" y="308"/>
                  <a:pt x="0" y="306"/>
                  <a:pt x="0" y="3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5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1847528" y="2708920"/>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1" name="Text Placeholder 7">
            <a:extLst>
              <a:ext uri="{FF2B5EF4-FFF2-40B4-BE49-F238E27FC236}">
                <a16:creationId xmlns:a16="http://schemas.microsoft.com/office/drawing/2014/main" id="{F12D7C74-E8A0-4A7D-95DA-A14111669514}"/>
              </a:ext>
            </a:extLst>
          </p:cNvPr>
          <p:cNvSpPr>
            <a:spLocks noGrp="1"/>
          </p:cNvSpPr>
          <p:nvPr>
            <p:ph type="body" sz="quarter" idx="33" hasCustomPrompt="1"/>
          </p:nvPr>
        </p:nvSpPr>
        <p:spPr>
          <a:xfrm>
            <a:off x="1847528" y="3645024"/>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49" name="Picture Placeholder 48">
            <a:extLst>
              <a:ext uri="{FF2B5EF4-FFF2-40B4-BE49-F238E27FC236}">
                <a16:creationId xmlns:a16="http://schemas.microsoft.com/office/drawing/2014/main" id="{4212BD44-DEDF-4B08-8824-204652F9616E}"/>
              </a:ext>
            </a:extLst>
          </p:cNvPr>
          <p:cNvSpPr>
            <a:spLocks noGrp="1"/>
          </p:cNvSpPr>
          <p:nvPr>
            <p:ph type="pic" sz="quarter" idx="10"/>
          </p:nvPr>
        </p:nvSpPr>
        <p:spPr>
          <a:xfrm>
            <a:off x="6553200" y="2060575"/>
            <a:ext cx="4910138" cy="2722563"/>
          </a:xfrm>
          <a:prstGeom prst="rect">
            <a:avLst/>
          </a:prstGeom>
        </p:spPr>
        <p:txBody>
          <a:bodyPr anchor="ctr"/>
          <a:lstStyle>
            <a:lvl1pPr algn="ctr">
              <a:defRPr/>
            </a:lvl1pPr>
          </a:lstStyle>
          <a:p>
            <a:r>
              <a:rPr lang="en-US"/>
              <a:t>Click icon to add picture</a:t>
            </a:r>
            <a:endParaRPr lang="pt-PT"/>
          </a:p>
        </p:txBody>
      </p:sp>
      <p:sp>
        <p:nvSpPr>
          <p:cNvPr id="52" name="Text Placeholder 7">
            <a:extLst>
              <a:ext uri="{FF2B5EF4-FFF2-40B4-BE49-F238E27FC236}">
                <a16:creationId xmlns:a16="http://schemas.microsoft.com/office/drawing/2014/main" id="{92D6AE9D-467E-46C0-B32B-79A9B07CDD13}"/>
              </a:ext>
            </a:extLst>
          </p:cNvPr>
          <p:cNvSpPr>
            <a:spLocks noGrp="1"/>
          </p:cNvSpPr>
          <p:nvPr>
            <p:ph type="body" sz="quarter" idx="34" hasCustomPrompt="1"/>
          </p:nvPr>
        </p:nvSpPr>
        <p:spPr>
          <a:xfrm>
            <a:off x="1847528" y="4630276"/>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pic>
        <p:nvPicPr>
          <p:cNvPr id="9" name="Graphic 4">
            <a:extLst>
              <a:ext uri="{FF2B5EF4-FFF2-40B4-BE49-F238E27FC236}">
                <a16:creationId xmlns:a16="http://schemas.microsoft.com/office/drawing/2014/main" id="{D67A1EFD-D78D-4138-B2FE-E0A098B59C34}"/>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1836" t="-4713" b="16530"/>
          <a:stretch/>
        </p:blipFill>
        <p:spPr>
          <a:xfrm>
            <a:off x="11491419" y="164829"/>
            <a:ext cx="424356" cy="459624"/>
          </a:xfrm>
          <a:prstGeom prst="rect">
            <a:avLst/>
          </a:prstGeom>
        </p:spPr>
      </p:pic>
      <p:cxnSp>
        <p:nvCxnSpPr>
          <p:cNvPr id="17"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35"/>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36"/>
          </p:nvPr>
        </p:nvSpPr>
        <p:spPr/>
        <p:txBody>
          <a:bodyPr/>
          <a:lstStyle>
            <a:lvl1pPr>
              <a:defRPr>
                <a:solidFill>
                  <a:schemeClr val="bg1"/>
                </a:solidFill>
              </a:defRPr>
            </a:lvl1pPr>
          </a:lstStyle>
          <a:p>
            <a:r>
              <a:rPr lang="en-US"/>
              <a:t>© 2017 Capgemini. All rights reserved.</a:t>
            </a:r>
            <a:endParaRPr lang="en-US" dirty="0"/>
          </a:p>
        </p:txBody>
      </p:sp>
      <p:sp>
        <p:nvSpPr>
          <p:cNvPr id="8" name="Slide Number Placeholder 7"/>
          <p:cNvSpPr>
            <a:spLocks noGrp="1"/>
          </p:cNvSpPr>
          <p:nvPr>
            <p:ph type="sldNum" sz="quarter" idx="37"/>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9239915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Shapes - Layout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5848EA7-8D7C-4A7B-9182-7C1202EDBFB1}"/>
              </a:ext>
            </a:extLst>
          </p:cNvPr>
          <p:cNvSpPr/>
          <p:nvPr userDrawn="1"/>
        </p:nvSpPr>
        <p:spPr>
          <a:xfrm>
            <a:off x="5550122" y="732974"/>
            <a:ext cx="6641878" cy="6125027"/>
          </a:xfrm>
          <a:custGeom>
            <a:avLst/>
            <a:gdLst>
              <a:gd name="connsiteX0" fmla="*/ 4389354 w 6641878"/>
              <a:gd name="connsiteY0" fmla="*/ 775 h 6125027"/>
              <a:gd name="connsiteX1" fmla="*/ 6309188 w 6641878"/>
              <a:gd name="connsiteY1" fmla="*/ 158122 h 6125027"/>
              <a:gd name="connsiteX2" fmla="*/ 6641878 w 6641878"/>
              <a:gd name="connsiteY2" fmla="*/ 218708 h 6125027"/>
              <a:gd name="connsiteX3" fmla="*/ 6641878 w 6641878"/>
              <a:gd name="connsiteY3" fmla="*/ 6125027 h 6125027"/>
              <a:gd name="connsiteX4" fmla="*/ 0 w 6641878"/>
              <a:gd name="connsiteY4" fmla="*/ 6125027 h 6125027"/>
              <a:gd name="connsiteX5" fmla="*/ 90624 w 6641878"/>
              <a:gd name="connsiteY5" fmla="*/ 5875088 h 6125027"/>
              <a:gd name="connsiteX6" fmla="*/ 3403890 w 6641878"/>
              <a:gd name="connsiteY6" fmla="*/ 22965 h 6125027"/>
              <a:gd name="connsiteX7" fmla="*/ 4389354 w 6641878"/>
              <a:gd name="connsiteY7" fmla="*/ 775 h 612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1878" h="6125027">
                <a:moveTo>
                  <a:pt x="4389354" y="775"/>
                </a:moveTo>
                <a:cubicBezTo>
                  <a:pt x="5042595" y="7500"/>
                  <a:pt x="5686424" y="58155"/>
                  <a:pt x="6309188" y="158122"/>
                </a:cubicBezTo>
                <a:lnTo>
                  <a:pt x="6641878" y="218708"/>
                </a:lnTo>
                <a:lnTo>
                  <a:pt x="6641878" y="6125027"/>
                </a:lnTo>
                <a:lnTo>
                  <a:pt x="0" y="6125027"/>
                </a:lnTo>
                <a:lnTo>
                  <a:pt x="90624" y="5875088"/>
                </a:lnTo>
                <a:cubicBezTo>
                  <a:pt x="963229" y="3633055"/>
                  <a:pt x="2980348" y="1576261"/>
                  <a:pt x="3403890" y="22965"/>
                </a:cubicBezTo>
                <a:cubicBezTo>
                  <a:pt x="3733760" y="5034"/>
                  <a:pt x="4062734" y="-2587"/>
                  <a:pt x="4389354" y="775"/>
                </a:cubicBezTo>
                <a:close/>
              </a:path>
            </a:pathLst>
          </a:cu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Text Placeholder 7">
            <a:extLst>
              <a:ext uri="{FF2B5EF4-FFF2-40B4-BE49-F238E27FC236}">
                <a16:creationId xmlns:a16="http://schemas.microsoft.com/office/drawing/2014/main" id="{B223EFB8-88D3-4227-B238-464A474B852E}"/>
              </a:ext>
            </a:extLst>
          </p:cNvPr>
          <p:cNvSpPr>
            <a:spLocks noGrp="1"/>
          </p:cNvSpPr>
          <p:nvPr>
            <p:ph type="body" sz="quarter" idx="12" hasCustomPrompt="1"/>
          </p:nvPr>
        </p:nvSpPr>
        <p:spPr>
          <a:xfrm>
            <a:off x="2044699" y="3913792"/>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8" name="Text Placeholder 7">
            <a:extLst>
              <a:ext uri="{FF2B5EF4-FFF2-40B4-BE49-F238E27FC236}">
                <a16:creationId xmlns:a16="http://schemas.microsoft.com/office/drawing/2014/main" id="{274C953F-F6D9-4EEF-A914-7C47201B5536}"/>
              </a:ext>
            </a:extLst>
          </p:cNvPr>
          <p:cNvSpPr>
            <a:spLocks noGrp="1"/>
          </p:cNvSpPr>
          <p:nvPr>
            <p:ph type="body" sz="quarter" idx="13" hasCustomPrompt="1"/>
          </p:nvPr>
        </p:nvSpPr>
        <p:spPr>
          <a:xfrm>
            <a:off x="2044699" y="5111406"/>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5"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8" y="1413990"/>
            <a:ext cx="6297894" cy="894840"/>
          </a:xfrm>
          <a:prstGeom prst="rect">
            <a:avLst/>
          </a:prstGeom>
        </p:spPr>
        <p:txBody>
          <a:bodyPr>
            <a:noAutofit/>
          </a:bodyPr>
          <a:lstStyle>
            <a:lvl1pPr>
              <a:lnSpc>
                <a:spcPts val="22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6" name="Text Placeholder 7">
            <a:extLst>
              <a:ext uri="{FF2B5EF4-FFF2-40B4-BE49-F238E27FC236}">
                <a16:creationId xmlns:a16="http://schemas.microsoft.com/office/drawing/2014/main" id="{4C26CB88-1502-4963-9C3F-B1DA1792174C}"/>
              </a:ext>
            </a:extLst>
          </p:cNvPr>
          <p:cNvSpPr>
            <a:spLocks noGrp="1"/>
          </p:cNvSpPr>
          <p:nvPr>
            <p:ph type="body" sz="quarter" idx="11" hasCustomPrompt="1"/>
          </p:nvPr>
        </p:nvSpPr>
        <p:spPr>
          <a:xfrm>
            <a:off x="2044699" y="2611604"/>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0" name="Text Placeholder 7">
            <a:extLst>
              <a:ext uri="{FF2B5EF4-FFF2-40B4-BE49-F238E27FC236}">
                <a16:creationId xmlns:a16="http://schemas.microsoft.com/office/drawing/2014/main" id="{14E8646B-8451-4052-9B50-DB60E346C8FA}"/>
              </a:ext>
            </a:extLst>
          </p:cNvPr>
          <p:cNvSpPr>
            <a:spLocks noGrp="1"/>
          </p:cNvSpPr>
          <p:nvPr>
            <p:ph type="body" sz="quarter" idx="14" hasCustomPrompt="1"/>
          </p:nvPr>
        </p:nvSpPr>
        <p:spPr>
          <a:xfrm>
            <a:off x="7392144" y="5276721"/>
            <a:ext cx="4391869" cy="729525"/>
          </a:xfrm>
          <a:prstGeom prst="rect">
            <a:avLst/>
          </a:prstGeom>
        </p:spPr>
        <p:txBody>
          <a:bodyPr>
            <a:noAutofit/>
          </a:bodyPr>
          <a:lstStyle>
            <a:lvl1pPr algn="r">
              <a:lnSpc>
                <a:spcPts val="1800"/>
              </a:lnSpc>
              <a:defRPr sz="16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3" name="Text Placeholder 42">
            <a:extLst>
              <a:ext uri="{FF2B5EF4-FFF2-40B4-BE49-F238E27FC236}">
                <a16:creationId xmlns:a16="http://schemas.microsoft.com/office/drawing/2014/main" id="{A06380E9-5885-470D-9428-A5F69B32620C}"/>
              </a:ext>
            </a:extLst>
          </p:cNvPr>
          <p:cNvSpPr>
            <a:spLocks noGrp="1"/>
          </p:cNvSpPr>
          <p:nvPr>
            <p:ph type="body" sz="quarter" idx="15" hasCustomPrompt="1"/>
          </p:nvPr>
        </p:nvSpPr>
        <p:spPr>
          <a:xfrm>
            <a:off x="7392144" y="4140764"/>
            <a:ext cx="4391869" cy="974725"/>
          </a:xfrm>
          <a:prstGeom prst="rect">
            <a:avLst/>
          </a:prstGeom>
        </p:spPr>
        <p:txBody>
          <a:bodyPr anchor="b">
            <a:noAutofit/>
          </a:bodyPr>
          <a:lstStyle>
            <a:lvl1pPr algn="r">
              <a:lnSpc>
                <a:spcPts val="3000"/>
              </a:lnSpc>
              <a:defRPr sz="2600">
                <a:solidFill>
                  <a:schemeClr val="bg1"/>
                </a:solidFill>
              </a:defRPr>
            </a:lvl1pPr>
          </a:lstStyle>
          <a:p>
            <a:pPr lvl="0"/>
            <a:r>
              <a:rPr lang="en-US" dirty="0"/>
              <a:t>Click to add subtitle</a:t>
            </a:r>
          </a:p>
        </p:txBody>
      </p:sp>
      <p:cxnSp>
        <p:nvCxnSpPr>
          <p:cNvPr id="18"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de-DE"/>
          </a:p>
        </p:txBody>
      </p:sp>
      <p:sp>
        <p:nvSpPr>
          <p:cNvPr id="6" name="Date Placeholder 5"/>
          <p:cNvSpPr>
            <a:spLocks noGrp="1"/>
          </p:cNvSpPr>
          <p:nvPr>
            <p:ph type="dt" sz="half" idx="16"/>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17"/>
          </p:nvPr>
        </p:nvSpPr>
        <p:spPr/>
        <p:txBody>
          <a:bodyPr/>
          <a:lstStyle>
            <a:lvl1pPr>
              <a:defRPr>
                <a:solidFill>
                  <a:schemeClr val="bg1"/>
                </a:solidFill>
              </a:defRPr>
            </a:lvl1pPr>
          </a:lstStyle>
          <a:p>
            <a:r>
              <a:rPr lang="en-US"/>
              <a:t>© 2017 Capgemini. All rights reserved.</a:t>
            </a:r>
            <a:endParaRPr lang="en-US" dirty="0"/>
          </a:p>
        </p:txBody>
      </p:sp>
      <p:sp>
        <p:nvSpPr>
          <p:cNvPr id="8" name="Slide Number Placeholder 7"/>
          <p:cNvSpPr>
            <a:spLocks noGrp="1"/>
          </p:cNvSpPr>
          <p:nvPr>
            <p:ph type="sldNum" sz="quarter" idx="18"/>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23746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with Shapes - Layout2">
    <p:bg>
      <p:bgPr>
        <a:solidFill>
          <a:srgbClr val="E6E7E7"/>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7D1DC75A-C7A4-44A4-B19C-D445335545B0}"/>
              </a:ext>
            </a:extLst>
          </p:cNvPr>
          <p:cNvSpPr>
            <a:spLocks noGrp="1"/>
          </p:cNvSpPr>
          <p:nvPr>
            <p:ph type="body" sz="quarter" idx="11" hasCustomPrompt="1"/>
          </p:nvPr>
        </p:nvSpPr>
        <p:spPr>
          <a:xfrm>
            <a:off x="407988" y="2204864"/>
            <a:ext cx="3618859" cy="2924629"/>
          </a:xfrm>
          <a:prstGeom prst="rect">
            <a:avLst/>
          </a:prstGeom>
        </p:spPr>
        <p:txBody>
          <a:bodyPr lIns="0" tIns="0" rIns="0" bIns="0" anchor="b">
            <a:normAutofit/>
          </a:bodyPr>
          <a:lstStyle>
            <a:lvl1pPr>
              <a:lnSpc>
                <a:spcPct val="100000"/>
              </a:lnSpc>
              <a:defRPr sz="2800">
                <a:solidFill>
                  <a:srgbClr val="2C004B"/>
                </a:solidFill>
              </a:defRPr>
            </a:lvl1pPr>
            <a:lvl2pPr marL="457200" indent="0">
              <a:lnSpc>
                <a:spcPts val="6200"/>
              </a:lnSpc>
              <a:buNone/>
              <a:defRPr sz="5400">
                <a:solidFill>
                  <a:srgbClr val="2C004B"/>
                </a:solidFill>
              </a:defRPr>
            </a:lvl2pPr>
          </a:lstStyle>
          <a:p>
            <a:pPr lvl="0"/>
            <a:r>
              <a:rPr lang="en-US" dirty="0"/>
              <a:t>Edit text styles</a:t>
            </a:r>
          </a:p>
        </p:txBody>
      </p:sp>
      <p:sp>
        <p:nvSpPr>
          <p:cNvPr id="11" name="Text Placeholder 13">
            <a:extLst>
              <a:ext uri="{FF2B5EF4-FFF2-40B4-BE49-F238E27FC236}">
                <a16:creationId xmlns:a16="http://schemas.microsoft.com/office/drawing/2014/main" id="{563879A0-0979-491A-8758-371BB7AD935B}"/>
              </a:ext>
            </a:extLst>
          </p:cNvPr>
          <p:cNvSpPr>
            <a:spLocks noGrp="1"/>
          </p:cNvSpPr>
          <p:nvPr>
            <p:ph type="body" sz="quarter" idx="12" hasCustomPrompt="1"/>
          </p:nvPr>
        </p:nvSpPr>
        <p:spPr>
          <a:xfrm>
            <a:off x="407988" y="5273460"/>
            <a:ext cx="3618859" cy="675820"/>
          </a:xfrm>
          <a:prstGeom prst="rect">
            <a:avLst/>
          </a:prstGeom>
        </p:spPr>
        <p:txBody>
          <a:bodyPr lIns="0" tIns="0" rIns="0" bIns="0">
            <a:normAutofit/>
          </a:bodyPr>
          <a:lstStyle>
            <a:lvl1pPr>
              <a:lnSpc>
                <a:spcPct val="100000"/>
              </a:lnSpc>
              <a:defRPr sz="1600">
                <a:solidFill>
                  <a:srgbClr val="2C004B"/>
                </a:solidFill>
              </a:defRPr>
            </a:lvl1pPr>
            <a:lvl2pPr marL="457200" indent="0">
              <a:buNone/>
              <a:defRPr sz="1800">
                <a:solidFill>
                  <a:srgbClr val="2C004B"/>
                </a:solidFill>
              </a:defRPr>
            </a:lvl2pPr>
          </a:lstStyle>
          <a:p>
            <a:pPr lvl="0"/>
            <a:r>
              <a:rPr lang="en-US" dirty="0"/>
              <a:t>Edit text styles</a:t>
            </a:r>
          </a:p>
        </p:txBody>
      </p:sp>
      <p:grpSp>
        <p:nvGrpSpPr>
          <p:cNvPr id="9" name="Group 8">
            <a:extLst>
              <a:ext uri="{FF2B5EF4-FFF2-40B4-BE49-F238E27FC236}">
                <a16:creationId xmlns:a16="http://schemas.microsoft.com/office/drawing/2014/main" id="{A76958A6-8FB1-445D-BB17-D619DC39E089}"/>
              </a:ext>
            </a:extLst>
          </p:cNvPr>
          <p:cNvGrpSpPr/>
          <p:nvPr userDrawn="1"/>
        </p:nvGrpSpPr>
        <p:grpSpPr>
          <a:xfrm>
            <a:off x="3461852" y="0"/>
            <a:ext cx="8730148" cy="6858000"/>
            <a:chOff x="3461852" y="0"/>
            <a:chExt cx="8730148" cy="6858000"/>
          </a:xfrm>
        </p:grpSpPr>
        <p:sp>
          <p:nvSpPr>
            <p:cNvPr id="12" name="Freeform: Shape 11">
              <a:extLst>
                <a:ext uri="{FF2B5EF4-FFF2-40B4-BE49-F238E27FC236}">
                  <a16:creationId xmlns:a16="http://schemas.microsoft.com/office/drawing/2014/main" id="{3C37792F-39D6-4A1F-BE84-103229E3E4C7}"/>
                </a:ext>
              </a:extLst>
            </p:cNvPr>
            <p:cNvSpPr/>
            <p:nvPr/>
          </p:nvSpPr>
          <p:spPr>
            <a:xfrm>
              <a:off x="3461852" y="0"/>
              <a:ext cx="8730148" cy="6858000"/>
            </a:xfrm>
            <a:custGeom>
              <a:avLst/>
              <a:gdLst>
                <a:gd name="connsiteX0" fmla="*/ 0 w 8730148"/>
                <a:gd name="connsiteY0" fmla="*/ 0 h 6858000"/>
                <a:gd name="connsiteX1" fmla="*/ 8730148 w 8730148"/>
                <a:gd name="connsiteY1" fmla="*/ 0 h 6858000"/>
                <a:gd name="connsiteX2" fmla="*/ 8730148 w 8730148"/>
                <a:gd name="connsiteY2" fmla="*/ 23679 h 6858000"/>
                <a:gd name="connsiteX3" fmla="*/ 8730148 w 8730148"/>
                <a:gd name="connsiteY3" fmla="*/ 495863 h 6858000"/>
                <a:gd name="connsiteX4" fmla="*/ 8730148 w 8730148"/>
                <a:gd name="connsiteY4" fmla="*/ 952308 h 6858000"/>
                <a:gd name="connsiteX5" fmla="*/ 8730148 w 8730148"/>
                <a:gd name="connsiteY5" fmla="*/ 1393283 h 6858000"/>
                <a:gd name="connsiteX6" fmla="*/ 8730148 w 8730148"/>
                <a:gd name="connsiteY6" fmla="*/ 1819052 h 6858000"/>
                <a:gd name="connsiteX7" fmla="*/ 8730148 w 8730148"/>
                <a:gd name="connsiteY7" fmla="*/ 2229885 h 6858000"/>
                <a:gd name="connsiteX8" fmla="*/ 8730148 w 8730148"/>
                <a:gd name="connsiteY8" fmla="*/ 2626046 h 6858000"/>
                <a:gd name="connsiteX9" fmla="*/ 8730148 w 8730148"/>
                <a:gd name="connsiteY9" fmla="*/ 3007803 h 6858000"/>
                <a:gd name="connsiteX10" fmla="*/ 8730148 w 8730148"/>
                <a:gd name="connsiteY10" fmla="*/ 3375422 h 6858000"/>
                <a:gd name="connsiteX11" fmla="*/ 8730148 w 8730148"/>
                <a:gd name="connsiteY11" fmla="*/ 3729171 h 6858000"/>
                <a:gd name="connsiteX12" fmla="*/ 8730148 w 8730148"/>
                <a:gd name="connsiteY12" fmla="*/ 4069315 h 6858000"/>
                <a:gd name="connsiteX13" fmla="*/ 8730148 w 8730148"/>
                <a:gd name="connsiteY13" fmla="*/ 4396123 h 6858000"/>
                <a:gd name="connsiteX14" fmla="*/ 8730148 w 8730148"/>
                <a:gd name="connsiteY14" fmla="*/ 4709860 h 6858000"/>
                <a:gd name="connsiteX15" fmla="*/ 8730148 w 8730148"/>
                <a:gd name="connsiteY15" fmla="*/ 5010793 h 6858000"/>
                <a:gd name="connsiteX16" fmla="*/ 8730148 w 8730148"/>
                <a:gd name="connsiteY16" fmla="*/ 5299189 h 6858000"/>
                <a:gd name="connsiteX17" fmla="*/ 8730148 w 8730148"/>
                <a:gd name="connsiteY17" fmla="*/ 5575315 h 6858000"/>
                <a:gd name="connsiteX18" fmla="*/ 8730148 w 8730148"/>
                <a:gd name="connsiteY18" fmla="*/ 5839437 h 6858000"/>
                <a:gd name="connsiteX19" fmla="*/ 8730148 w 8730148"/>
                <a:gd name="connsiteY19" fmla="*/ 6091822 h 6858000"/>
                <a:gd name="connsiteX20" fmla="*/ 8730148 w 8730148"/>
                <a:gd name="connsiteY20" fmla="*/ 6332738 h 6858000"/>
                <a:gd name="connsiteX21" fmla="*/ 8730148 w 8730148"/>
                <a:gd name="connsiteY21" fmla="*/ 6562450 h 6858000"/>
                <a:gd name="connsiteX22" fmla="*/ 8730148 w 8730148"/>
                <a:gd name="connsiteY22" fmla="*/ 6781226 h 6858000"/>
                <a:gd name="connsiteX23" fmla="*/ 8730148 w 8730148"/>
                <a:gd name="connsiteY23" fmla="*/ 6858000 h 6858000"/>
                <a:gd name="connsiteX24" fmla="*/ 1680266 w 8730148"/>
                <a:gd name="connsiteY24" fmla="*/ 6858000 h 6858000"/>
                <a:gd name="connsiteX25" fmla="*/ 1725275 w 8730148"/>
                <a:gd name="connsiteY25" fmla="*/ 6819058 h 6858000"/>
                <a:gd name="connsiteX26" fmla="*/ 3705962 w 8730148"/>
                <a:gd name="connsiteY26" fmla="*/ 2012619 h 6858000"/>
                <a:gd name="connsiteX27" fmla="*/ 116582 w 8730148"/>
                <a:gd name="connsiteY27" fmla="*/ 2532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30148" h="6858000">
                  <a:moveTo>
                    <a:pt x="0" y="0"/>
                  </a:moveTo>
                  <a:lnTo>
                    <a:pt x="8730148" y="0"/>
                  </a:lnTo>
                  <a:lnTo>
                    <a:pt x="8730148" y="23679"/>
                  </a:lnTo>
                  <a:lnTo>
                    <a:pt x="8730148" y="495863"/>
                  </a:lnTo>
                  <a:lnTo>
                    <a:pt x="8730148" y="952308"/>
                  </a:lnTo>
                  <a:lnTo>
                    <a:pt x="8730148" y="1393283"/>
                  </a:lnTo>
                  <a:lnTo>
                    <a:pt x="8730148" y="1819052"/>
                  </a:lnTo>
                  <a:lnTo>
                    <a:pt x="8730148" y="2229885"/>
                  </a:lnTo>
                  <a:lnTo>
                    <a:pt x="8730148" y="2626046"/>
                  </a:lnTo>
                  <a:lnTo>
                    <a:pt x="8730148" y="3007803"/>
                  </a:lnTo>
                  <a:lnTo>
                    <a:pt x="8730148" y="3375422"/>
                  </a:lnTo>
                  <a:lnTo>
                    <a:pt x="8730148" y="3729171"/>
                  </a:lnTo>
                  <a:lnTo>
                    <a:pt x="8730148" y="4069315"/>
                  </a:lnTo>
                  <a:lnTo>
                    <a:pt x="8730148" y="4396123"/>
                  </a:lnTo>
                  <a:lnTo>
                    <a:pt x="8730148" y="4709860"/>
                  </a:lnTo>
                  <a:lnTo>
                    <a:pt x="8730148" y="5010793"/>
                  </a:lnTo>
                  <a:lnTo>
                    <a:pt x="8730148" y="5299189"/>
                  </a:lnTo>
                  <a:lnTo>
                    <a:pt x="8730148" y="5575315"/>
                  </a:lnTo>
                  <a:lnTo>
                    <a:pt x="8730148" y="5839437"/>
                  </a:lnTo>
                  <a:lnTo>
                    <a:pt x="8730148" y="6091822"/>
                  </a:lnTo>
                  <a:lnTo>
                    <a:pt x="8730148" y="6332738"/>
                  </a:lnTo>
                  <a:lnTo>
                    <a:pt x="8730148" y="6562450"/>
                  </a:lnTo>
                  <a:lnTo>
                    <a:pt x="8730148" y="6781226"/>
                  </a:lnTo>
                  <a:lnTo>
                    <a:pt x="8730148" y="6858000"/>
                  </a:lnTo>
                  <a:lnTo>
                    <a:pt x="1680266" y="6858000"/>
                  </a:lnTo>
                  <a:lnTo>
                    <a:pt x="1725275" y="6819058"/>
                  </a:lnTo>
                  <a:cubicBezTo>
                    <a:pt x="4662995" y="4201443"/>
                    <a:pt x="4141233" y="1217168"/>
                    <a:pt x="3705962" y="2012619"/>
                  </a:cubicBezTo>
                  <a:cubicBezTo>
                    <a:pt x="3516434" y="3033940"/>
                    <a:pt x="1425698" y="2929072"/>
                    <a:pt x="116582" y="253235"/>
                  </a:cubicBezTo>
                  <a:close/>
                </a:path>
              </a:pathLst>
            </a:custGeom>
            <a:solidFill>
              <a:srgbClr val="2C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Freeform 10">
              <a:extLst>
                <a:ext uri="{FF2B5EF4-FFF2-40B4-BE49-F238E27FC236}">
                  <a16:creationId xmlns:a16="http://schemas.microsoft.com/office/drawing/2014/main" id="{D9D750E2-E6DE-4123-9001-1391D1C49BBA}"/>
                </a:ext>
              </a:extLst>
            </p:cNvPr>
            <p:cNvSpPr>
              <a:spLocks/>
            </p:cNvSpPr>
            <p:nvPr/>
          </p:nvSpPr>
          <p:spPr bwMode="auto">
            <a:xfrm>
              <a:off x="6813803" y="2034666"/>
              <a:ext cx="669225" cy="544797"/>
            </a:xfrm>
            <a:custGeom>
              <a:avLst/>
              <a:gdLst>
                <a:gd name="T0" fmla="*/ 98 w 149"/>
                <a:gd name="T1" fmla="*/ 84 h 121"/>
                <a:gd name="T2" fmla="*/ 149 w 149"/>
                <a:gd name="T3" fmla="*/ 34 h 121"/>
                <a:gd name="T4" fmla="*/ 112 w 149"/>
                <a:gd name="T5" fmla="*/ 0 h 121"/>
                <a:gd name="T6" fmla="*/ 39 w 149"/>
                <a:gd name="T7" fmla="*/ 78 h 121"/>
                <a:gd name="T8" fmla="*/ 0 w 149"/>
                <a:gd name="T9" fmla="*/ 113 h 121"/>
                <a:gd name="T10" fmla="*/ 29 w 149"/>
                <a:gd name="T11" fmla="*/ 121 h 121"/>
                <a:gd name="T12" fmla="*/ 99 w 149"/>
                <a:gd name="T13" fmla="*/ 99 h 121"/>
                <a:gd name="T14" fmla="*/ 64 w 149"/>
                <a:gd name="T15" fmla="*/ 67 h 121"/>
                <a:gd name="T16" fmla="*/ 98 w 149"/>
                <a:gd name="T17"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1">
                  <a:moveTo>
                    <a:pt x="98" y="84"/>
                  </a:moveTo>
                  <a:cubicBezTo>
                    <a:pt x="127" y="84"/>
                    <a:pt x="149" y="61"/>
                    <a:pt x="149" y="34"/>
                  </a:cubicBezTo>
                  <a:cubicBezTo>
                    <a:pt x="147" y="22"/>
                    <a:pt x="143" y="0"/>
                    <a:pt x="112" y="0"/>
                  </a:cubicBezTo>
                  <a:cubicBezTo>
                    <a:pt x="78" y="0"/>
                    <a:pt x="67" y="47"/>
                    <a:pt x="39" y="78"/>
                  </a:cubicBezTo>
                  <a:cubicBezTo>
                    <a:pt x="37" y="95"/>
                    <a:pt x="20" y="111"/>
                    <a:pt x="0" y="113"/>
                  </a:cubicBezTo>
                  <a:cubicBezTo>
                    <a:pt x="5" y="118"/>
                    <a:pt x="16" y="121"/>
                    <a:pt x="29" y="121"/>
                  </a:cubicBezTo>
                  <a:cubicBezTo>
                    <a:pt x="54" y="121"/>
                    <a:pt x="83" y="114"/>
                    <a:pt x="99" y="99"/>
                  </a:cubicBezTo>
                  <a:cubicBezTo>
                    <a:pt x="78" y="99"/>
                    <a:pt x="65" y="86"/>
                    <a:pt x="64" y="67"/>
                  </a:cubicBezTo>
                  <a:cubicBezTo>
                    <a:pt x="74" y="79"/>
                    <a:pt x="85" y="84"/>
                    <a:pt x="98" y="84"/>
                  </a:cubicBezTo>
                </a:path>
              </a:pathLst>
            </a:custGeom>
            <a:solidFill>
              <a:srgbClr val="00B9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4" name="Freeform 11">
              <a:extLst>
                <a:ext uri="{FF2B5EF4-FFF2-40B4-BE49-F238E27FC236}">
                  <a16:creationId xmlns:a16="http://schemas.microsoft.com/office/drawing/2014/main" id="{53936070-5445-4D5B-B6F0-A72D3CC87FBE}"/>
                </a:ext>
              </a:extLst>
            </p:cNvPr>
            <p:cNvSpPr>
              <a:spLocks/>
            </p:cNvSpPr>
            <p:nvPr/>
          </p:nvSpPr>
          <p:spPr bwMode="auto">
            <a:xfrm>
              <a:off x="6464057" y="1641201"/>
              <a:ext cx="1018971" cy="860913"/>
            </a:xfrm>
            <a:custGeom>
              <a:avLst/>
              <a:gdLst>
                <a:gd name="T0" fmla="*/ 227 w 227"/>
                <a:gd name="T1" fmla="*/ 120 h 192"/>
                <a:gd name="T2" fmla="*/ 188 w 227"/>
                <a:gd name="T3" fmla="*/ 40 h 192"/>
                <a:gd name="T4" fmla="*/ 127 w 227"/>
                <a:gd name="T5" fmla="*/ 2 h 192"/>
                <a:gd name="T6" fmla="*/ 122 w 227"/>
                <a:gd name="T7" fmla="*/ 0 h 192"/>
                <a:gd name="T8" fmla="*/ 121 w 227"/>
                <a:gd name="T9" fmla="*/ 0 h 192"/>
                <a:gd name="T10" fmla="*/ 0 w 227"/>
                <a:gd name="T11" fmla="*/ 125 h 192"/>
                <a:gd name="T12" fmla="*/ 42 w 227"/>
                <a:gd name="T13" fmla="*/ 187 h 192"/>
                <a:gd name="T14" fmla="*/ 85 w 227"/>
                <a:gd name="T15" fmla="*/ 187 h 192"/>
                <a:gd name="T16" fmla="*/ 117 w 227"/>
                <a:gd name="T17" fmla="*/ 166 h 192"/>
                <a:gd name="T18" fmla="*/ 190 w 227"/>
                <a:gd name="T19" fmla="*/ 88 h 192"/>
                <a:gd name="T20" fmla="*/ 227 w 227"/>
                <a:gd name="T21" fmla="*/ 122 h 192"/>
                <a:gd name="T22" fmla="*/ 227 w 227"/>
                <a:gd name="T23"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2">
                  <a:moveTo>
                    <a:pt x="227" y="120"/>
                  </a:moveTo>
                  <a:cubicBezTo>
                    <a:pt x="226" y="88"/>
                    <a:pt x="211" y="61"/>
                    <a:pt x="188" y="40"/>
                  </a:cubicBezTo>
                  <a:cubicBezTo>
                    <a:pt x="170" y="23"/>
                    <a:pt x="149" y="11"/>
                    <a:pt x="127" y="2"/>
                  </a:cubicBezTo>
                  <a:cubicBezTo>
                    <a:pt x="125" y="1"/>
                    <a:pt x="123" y="0"/>
                    <a:pt x="122" y="0"/>
                  </a:cubicBezTo>
                  <a:cubicBezTo>
                    <a:pt x="122" y="0"/>
                    <a:pt x="122" y="0"/>
                    <a:pt x="121" y="0"/>
                  </a:cubicBezTo>
                  <a:cubicBezTo>
                    <a:pt x="94" y="32"/>
                    <a:pt x="0" y="57"/>
                    <a:pt x="0" y="125"/>
                  </a:cubicBezTo>
                  <a:cubicBezTo>
                    <a:pt x="0" y="152"/>
                    <a:pt x="17" y="176"/>
                    <a:pt x="42" y="187"/>
                  </a:cubicBezTo>
                  <a:cubicBezTo>
                    <a:pt x="56" y="192"/>
                    <a:pt x="70" y="192"/>
                    <a:pt x="85" y="187"/>
                  </a:cubicBezTo>
                  <a:cubicBezTo>
                    <a:pt x="98" y="183"/>
                    <a:pt x="108" y="175"/>
                    <a:pt x="117" y="166"/>
                  </a:cubicBezTo>
                  <a:cubicBezTo>
                    <a:pt x="145" y="135"/>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
        <p:nvSpPr>
          <p:cNvPr id="2" name="Date Placeholder 1"/>
          <p:cNvSpPr>
            <a:spLocks noGrp="1"/>
          </p:cNvSpPr>
          <p:nvPr>
            <p:ph type="dt" sz="half" idx="13"/>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a:t>© 2017 Capgemini. All rights reserved.</a:t>
            </a:r>
            <a:endParaRPr lang="en-US" dirty="0"/>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66433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Whi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7B390E6-46A0-4BED-B3E2-3051836E0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07267" y="2606029"/>
            <a:ext cx="7377467" cy="1645943"/>
          </a:xfrm>
          <a:prstGeom prst="rect">
            <a:avLst/>
          </a:prstGeom>
        </p:spPr>
      </p:pic>
    </p:spTree>
    <p:extLst>
      <p:ext uri="{BB962C8B-B14F-4D97-AF65-F5344CB8AC3E}">
        <p14:creationId xmlns:p14="http://schemas.microsoft.com/office/powerpoint/2010/main" val="295333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losing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20819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1" name="Freeform 30"/>
          <p:cNvSpPr>
            <a:spLocks/>
          </p:cNvSpPr>
          <p:nvPr userDrawn="1"/>
        </p:nvSpPr>
        <p:spPr bwMode="auto">
          <a:xfrm>
            <a:off x="-1243011" y="-24026"/>
            <a:ext cx="7185715" cy="6882026"/>
          </a:xfrm>
          <a:custGeom>
            <a:avLst/>
            <a:gdLst>
              <a:gd name="connsiteX0" fmla="*/ 0 w 7185715"/>
              <a:gd name="connsiteY0" fmla="*/ 0 h 6882026"/>
              <a:gd name="connsiteX1" fmla="*/ 3168506 w 7185715"/>
              <a:gd name="connsiteY1" fmla="*/ 0 h 6882026"/>
              <a:gd name="connsiteX2" fmla="*/ 3259948 w 7185715"/>
              <a:gd name="connsiteY2" fmla="*/ 234708 h 6882026"/>
              <a:gd name="connsiteX3" fmla="*/ 6624524 w 7185715"/>
              <a:gd name="connsiteY3" fmla="*/ 2442570 h 6882026"/>
              <a:gd name="connsiteX4" fmla="*/ 5176874 w 7185715"/>
              <a:gd name="connsiteY4" fmla="*/ 6783435 h 6882026"/>
              <a:gd name="connsiteX5" fmla="*/ 5038873 w 7185715"/>
              <a:gd name="connsiteY5" fmla="*/ 6882026 h 6882026"/>
              <a:gd name="connsiteX6" fmla="*/ 0 w 7185715"/>
              <a:gd name="connsiteY6" fmla="*/ 6882026 h 6882026"/>
              <a:gd name="connsiteX7" fmla="*/ 0 w 7185715"/>
              <a:gd name="connsiteY7" fmla="*/ 6773906 h 6882026"/>
              <a:gd name="connsiteX8" fmla="*/ 0 w 7185715"/>
              <a:gd name="connsiteY8" fmla="*/ 348236 h 688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5715" h="6882026">
                <a:moveTo>
                  <a:pt x="0" y="0"/>
                </a:moveTo>
                <a:lnTo>
                  <a:pt x="3168506" y="0"/>
                </a:lnTo>
                <a:lnTo>
                  <a:pt x="3259948" y="234708"/>
                </a:lnTo>
                <a:cubicBezTo>
                  <a:pt x="4449714" y="3049094"/>
                  <a:pt x="7081323" y="3736323"/>
                  <a:pt x="6624524" y="2442570"/>
                </a:cubicBezTo>
                <a:cubicBezTo>
                  <a:pt x="7362810" y="2721962"/>
                  <a:pt x="7782710" y="4869074"/>
                  <a:pt x="5176874" y="6783435"/>
                </a:cubicBezTo>
                <a:lnTo>
                  <a:pt x="5038873" y="6882026"/>
                </a:lnTo>
                <a:lnTo>
                  <a:pt x="0" y="6882026"/>
                </a:lnTo>
                <a:lnTo>
                  <a:pt x="0" y="6773906"/>
                </a:lnTo>
                <a:cubicBezTo>
                  <a:pt x="0" y="5536331"/>
                  <a:pt x="0" y="3546755"/>
                  <a:pt x="0" y="348236"/>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9" name="Group 8"/>
          <p:cNvGrpSpPr/>
          <p:nvPr userDrawn="1"/>
        </p:nvGrpSpPr>
        <p:grpSpPr>
          <a:xfrm>
            <a:off x="4979035" y="2404110"/>
            <a:ext cx="735013" cy="682321"/>
            <a:chOff x="5662614" y="3032124"/>
            <a:chExt cx="863600" cy="801689"/>
          </a:xfrm>
        </p:grpSpPr>
        <p:sp>
          <p:nvSpPr>
            <p:cNvPr id="10" name="Freeform 9"/>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4" y="2886346"/>
            <a:ext cx="4888556" cy="2054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pPr>
            <a:r>
              <a:rPr lang="en-US" sz="900" dirty="0">
                <a:solidFill>
                  <a:schemeClr val="tx1"/>
                </a:solidFill>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200,000 team members in over 40 countries. The Group reported 2016 global revenues of EUR 12.5 billion.</a:t>
            </a:r>
          </a:p>
          <a:p>
            <a:pPr algn="just">
              <a:lnSpc>
                <a:spcPts val="1200"/>
              </a:lnSpc>
              <a:spcBef>
                <a:spcPts val="600"/>
              </a:spcBef>
            </a:pPr>
            <a:r>
              <a:rPr lang="en-US" sz="900" dirty="0">
                <a:solidFill>
                  <a:schemeClr val="tx1"/>
                </a:solidFill>
              </a:rPr>
              <a:t>Visit us at</a:t>
            </a:r>
          </a:p>
          <a:p>
            <a:pPr marL="0" marR="0" lvl="0" indent="0" algn="just" defTabSz="914400" rtl="0" eaLnBrk="1" fontAlgn="auto" latinLnBrk="0" hangingPunct="1">
              <a:lnSpc>
                <a:spcPts val="12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2ABDB"/>
                </a:solidFill>
                <a:effectLst/>
                <a:uLnTx/>
                <a:uFillTx/>
                <a:latin typeface="+mn-lt"/>
                <a:ea typeface="+mn-ea"/>
                <a:cs typeface="+mn-cs"/>
                <a:hlinkClick r:id="rId6"/>
              </a:rPr>
              <a:t>www.capgemini.com</a:t>
            </a:r>
            <a:endParaRPr kumimoji="0" lang="en-US" sz="1400" b="0" i="0" u="none" strike="noStrike" kern="1200" cap="none" spc="0" normalizeH="0" baseline="0" noProof="0" dirty="0">
              <a:ln>
                <a:noFill/>
              </a:ln>
              <a:solidFill>
                <a:srgbClr val="12ABDB"/>
              </a:solidFill>
              <a:effectLst/>
              <a:uLnTx/>
              <a:uFillTx/>
              <a:latin typeface="+mn-lt"/>
              <a:ea typeface="+mn-ea"/>
              <a:cs typeface="+mn-cs"/>
            </a:endParaRPr>
          </a:p>
        </p:txBody>
      </p:sp>
      <p:sp>
        <p:nvSpPr>
          <p:cNvPr id="15" name="Rectangle 14"/>
          <p:cNvSpPr/>
          <p:nvPr userDrawn="1"/>
        </p:nvSpPr>
        <p:spPr>
          <a:xfrm>
            <a:off x="6536184" y="2507082"/>
            <a:ext cx="2219960" cy="25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tx2"/>
                </a:solidFill>
              </a:rPr>
              <a:t>About Capgemini</a:t>
            </a:r>
          </a:p>
        </p:txBody>
      </p:sp>
      <p:pic>
        <p:nvPicPr>
          <p:cNvPr id="17" name="Picture 2" descr="D:\My Work\Template\Icons\Social Media\LinkedIN.png">
            <a:hlinkClick r:id="rId7"/>
          </p:cNvPr>
          <p:cNvPicPr>
            <a:picLocks noChangeAspect="1" noChangeArrowheads="1"/>
          </p:cNvPicPr>
          <p:nvPr userDrawn="1"/>
        </p:nvPicPr>
        <p:blipFill>
          <a:blip r:embed="rId8" cstate="print"/>
          <a:srcRect/>
          <a:stretch>
            <a:fillRect/>
          </a:stretch>
        </p:blipFill>
        <p:spPr bwMode="auto">
          <a:xfrm>
            <a:off x="798415" y="3979258"/>
            <a:ext cx="333195" cy="333195"/>
          </a:xfrm>
          <a:prstGeom prst="rect">
            <a:avLst/>
          </a:prstGeom>
          <a:noFill/>
        </p:spPr>
      </p:pic>
      <p:pic>
        <p:nvPicPr>
          <p:cNvPr id="18" name="Picture 4" descr="D:\My Work\Template\Icons\Social Media\SlideShare.png">
            <a:hlinkClick r:id="rId9"/>
          </p:cNvPr>
          <p:cNvPicPr>
            <a:picLocks noChangeAspect="1" noChangeArrowheads="1"/>
          </p:cNvPicPr>
          <p:nvPr userDrawn="1"/>
        </p:nvPicPr>
        <p:blipFill>
          <a:blip r:embed="rId10" cstate="print"/>
          <a:srcRect/>
          <a:stretch>
            <a:fillRect/>
          </a:stretch>
        </p:blipFill>
        <p:spPr bwMode="auto">
          <a:xfrm>
            <a:off x="1181792" y="3979258"/>
            <a:ext cx="333195" cy="333195"/>
          </a:xfrm>
          <a:prstGeom prst="rect">
            <a:avLst/>
          </a:prstGeom>
          <a:noFill/>
        </p:spPr>
      </p:pic>
      <p:pic>
        <p:nvPicPr>
          <p:cNvPr id="19" name="Picture 5" descr="D:\My Work\Template\Icons\Social Media\Twitter.png">
            <a:hlinkClick r:id="rId11"/>
          </p:cNvPr>
          <p:cNvPicPr>
            <a:picLocks noChangeAspect="1" noChangeArrowheads="1"/>
          </p:cNvPicPr>
          <p:nvPr userDrawn="1"/>
        </p:nvPicPr>
        <p:blipFill>
          <a:blip r:embed="rId12" cstate="print"/>
          <a:srcRect/>
          <a:stretch>
            <a:fillRect/>
          </a:stretch>
        </p:blipFill>
        <p:spPr bwMode="auto">
          <a:xfrm>
            <a:off x="1565169" y="3979258"/>
            <a:ext cx="333195" cy="333195"/>
          </a:xfrm>
          <a:prstGeom prst="rect">
            <a:avLst/>
          </a:prstGeom>
          <a:noFill/>
        </p:spPr>
      </p:pic>
      <p:pic>
        <p:nvPicPr>
          <p:cNvPr id="20" name="Picture 6" descr="D:\My Work\Template\Icons\Social Media\YouTube.png">
            <a:hlinkClick r:id="rId13"/>
          </p:cNvPr>
          <p:cNvPicPr>
            <a:picLocks noChangeAspect="1" noChangeArrowheads="1"/>
          </p:cNvPicPr>
          <p:nvPr userDrawn="1"/>
        </p:nvPicPr>
        <p:blipFill>
          <a:blip r:embed="rId14" cstate="print"/>
          <a:srcRect/>
          <a:stretch>
            <a:fillRect/>
          </a:stretch>
        </p:blipFill>
        <p:spPr bwMode="auto">
          <a:xfrm>
            <a:off x="1948545" y="3979258"/>
            <a:ext cx="333195" cy="333195"/>
          </a:xfrm>
          <a:prstGeom prst="rect">
            <a:avLst/>
          </a:prstGeom>
          <a:noFill/>
        </p:spPr>
      </p:pic>
      <p:pic>
        <p:nvPicPr>
          <p:cNvPr id="21" name="Picture 7" descr="D:\My Work\Template\Icons\Social Media\Facebook.png">
            <a:hlinkClick r:id="rId15"/>
          </p:cNvPr>
          <p:cNvPicPr>
            <a:picLocks noChangeAspect="1" noChangeArrowheads="1"/>
          </p:cNvPicPr>
          <p:nvPr userDrawn="1"/>
        </p:nvPicPr>
        <p:blipFill>
          <a:blip r:embed="rId16" cstate="print"/>
          <a:srcRect/>
          <a:stretch>
            <a:fillRect/>
          </a:stretch>
        </p:blipFill>
        <p:spPr bwMode="auto">
          <a:xfrm>
            <a:off x="415038" y="3979258"/>
            <a:ext cx="333195" cy="333195"/>
          </a:xfrm>
          <a:prstGeom prst="rect">
            <a:avLst/>
          </a:prstGeom>
          <a:noFill/>
        </p:spPr>
      </p:pic>
      <p:sp>
        <p:nvSpPr>
          <p:cNvPr id="23" name="Rectangle 22"/>
          <p:cNvSpPr/>
          <p:nvPr userDrawn="1"/>
        </p:nvSpPr>
        <p:spPr>
          <a:xfrm>
            <a:off x="415038" y="5640913"/>
            <a:ext cx="4198620" cy="569387"/>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br>
              <a:rPr lang="en-US" sz="800" noProof="0" dirty="0">
                <a:solidFill>
                  <a:schemeClr val="bg1"/>
                </a:solidFill>
                <a:latin typeface="+mn-lt"/>
                <a:cs typeface="Arial"/>
              </a:rPr>
            </a:br>
            <a:r>
              <a:rPr lang="en-US" sz="800" noProof="0" dirty="0">
                <a:solidFill>
                  <a:schemeClr val="bg1"/>
                </a:solidFill>
                <a:latin typeface="Arial"/>
                <a:cs typeface="Arial"/>
              </a:rPr>
              <a:t>Copyright © 2017 Capgemini. All rights reserved.</a:t>
            </a:r>
          </a:p>
          <a:p>
            <a:pPr marL="0" marR="0" indent="0" defTabSz="957756" rtl="0" eaLnBrk="1" fontAlgn="auto" latinLnBrk="0" hangingPunct="1">
              <a:lnSpc>
                <a:spcPct val="100000"/>
              </a:lnSpc>
              <a:spcBef>
                <a:spcPts val="0"/>
              </a:spcBef>
              <a:spcAft>
                <a:spcPts val="600"/>
              </a:spcAft>
              <a:buClrTx/>
              <a:buSzTx/>
              <a:buFontTx/>
              <a:buNone/>
              <a:tabLst/>
              <a:defRPr/>
            </a:pPr>
            <a:r>
              <a:rPr lang="en-US" sz="800" noProof="0" dirty="0">
                <a:solidFill>
                  <a:schemeClr val="bg1"/>
                </a:solidFill>
                <a:latin typeface="Arial"/>
                <a:cs typeface="Arial"/>
              </a:rPr>
              <a:t>Rightshore</a:t>
            </a:r>
            <a:r>
              <a:rPr lang="en-US" sz="800" baseline="30000" noProof="0" dirty="0">
                <a:solidFill>
                  <a:schemeClr val="bg1"/>
                </a:solidFill>
                <a:latin typeface="Arial"/>
                <a:cs typeface="Arial"/>
              </a:rPr>
              <a:t>®</a:t>
            </a:r>
            <a:r>
              <a:rPr lang="en-US" sz="800" noProof="0" dirty="0">
                <a:solidFill>
                  <a:schemeClr val="bg1"/>
                </a:solidFill>
                <a:latin typeface="Arial"/>
                <a:cs typeface="Arial"/>
              </a:rPr>
              <a:t> is a trademark belonging to Capgemini.</a:t>
            </a:r>
          </a:p>
        </p:txBody>
      </p:sp>
      <p:sp>
        <p:nvSpPr>
          <p:cNvPr id="24" name="Rectangle 23"/>
          <p:cNvSpPr/>
          <p:nvPr userDrawn="1"/>
        </p:nvSpPr>
        <p:spPr>
          <a:xfrm>
            <a:off x="6536184" y="5933302"/>
            <a:ext cx="5219699" cy="276999"/>
          </a:xfrm>
          <a:prstGeom prst="rect">
            <a:avLst/>
          </a:prstGeom>
        </p:spPr>
        <p:txBody>
          <a:bodyPr wrap="square" lIns="0" tIns="0" rIns="0" bIns="0" anchor="b" anchorCtr="0">
            <a:spAutoFit/>
          </a:bodyPr>
          <a:lstStyle/>
          <a:p>
            <a:pPr>
              <a:spcAft>
                <a:spcPts val="600"/>
              </a:spcAft>
            </a:pPr>
            <a:r>
              <a:rPr lang="en-US" sz="600" dirty="0">
                <a:cs typeface="Arial"/>
              </a:rPr>
              <a:t>This message is intended only for the person to whom it is addressed. If you are not the intended recipient, you are not authorized to read, print, retain, copy, disseminate, distribute, or use this message or any part thereof. If you receive this message in error, please notify the sender immediately and delete all copies of this message. </a:t>
            </a:r>
          </a:p>
        </p:txBody>
      </p:sp>
      <p:pic>
        <p:nvPicPr>
          <p:cNvPr id="29" name="Picture 2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07572" y="4434172"/>
            <a:ext cx="2560320" cy="201012"/>
          </a:xfrm>
          <a:prstGeom prst="rect">
            <a:avLst/>
          </a:prstGeom>
        </p:spPr>
      </p:pic>
      <p:pic>
        <p:nvPicPr>
          <p:cNvPr id="22"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81836" t="-4713" b="16530"/>
          <a:stretch/>
        </p:blipFill>
        <p:spPr>
          <a:xfrm>
            <a:off x="11547793" y="188640"/>
            <a:ext cx="424356" cy="459624"/>
          </a:xfrm>
          <a:prstGeom prst="rect">
            <a:avLst/>
          </a:prstGeom>
        </p:spPr>
      </p:pic>
    </p:spTree>
    <p:extLst>
      <p:ext uri="{BB962C8B-B14F-4D97-AF65-F5344CB8AC3E}">
        <p14:creationId xmlns:p14="http://schemas.microsoft.com/office/powerpoint/2010/main" val="286138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
    <p:bg>
      <p:bgPr>
        <a:solidFill>
          <a:schemeClr val="bg2"/>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021751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5"/>
          <p:cNvSpPr>
            <a:spLocks/>
          </p:cNvSpPr>
          <p:nvPr userDrawn="1"/>
        </p:nvSpPr>
        <p:spPr bwMode="auto">
          <a:xfrm>
            <a:off x="2238375" y="927100"/>
            <a:ext cx="9953625" cy="5930900"/>
          </a:xfrm>
          <a:custGeom>
            <a:avLst/>
            <a:gdLst>
              <a:gd name="T0" fmla="*/ 2651 w 2651"/>
              <a:gd name="T1" fmla="*/ 1579 h 1579"/>
              <a:gd name="T2" fmla="*/ 77 w 2651"/>
              <a:gd name="T3" fmla="*/ 1579 h 1579"/>
              <a:gd name="T4" fmla="*/ 74 w 2651"/>
              <a:gd name="T5" fmla="*/ 1571 h 1579"/>
              <a:gd name="T6" fmla="*/ 19 w 2651"/>
              <a:gd name="T7" fmla="*/ 1324 h 1579"/>
              <a:gd name="T8" fmla="*/ 2 w 2651"/>
              <a:gd name="T9" fmla="*/ 1163 h 1579"/>
              <a:gd name="T10" fmla="*/ 0 w 2651"/>
              <a:gd name="T11" fmla="*/ 1129 h 1579"/>
              <a:gd name="T12" fmla="*/ 0 w 2651"/>
              <a:gd name="T13" fmla="*/ 1054 h 1579"/>
              <a:gd name="T14" fmla="*/ 1 w 2651"/>
              <a:gd name="T15" fmla="*/ 1048 h 1579"/>
              <a:gd name="T16" fmla="*/ 5 w 2651"/>
              <a:gd name="T17" fmla="*/ 973 h 1579"/>
              <a:gd name="T18" fmla="*/ 29 w 2651"/>
              <a:gd name="T19" fmla="*/ 824 h 1579"/>
              <a:gd name="T20" fmla="*/ 141 w 2651"/>
              <a:gd name="T21" fmla="*/ 541 h 1579"/>
              <a:gd name="T22" fmla="*/ 316 w 2651"/>
              <a:gd name="T23" fmla="*/ 309 h 1579"/>
              <a:gd name="T24" fmla="*/ 432 w 2651"/>
              <a:gd name="T25" fmla="*/ 200 h 1579"/>
              <a:gd name="T26" fmla="*/ 625 w 2651"/>
              <a:gd name="T27" fmla="*/ 56 h 1579"/>
              <a:gd name="T28" fmla="*/ 712 w 2651"/>
              <a:gd name="T29" fmla="*/ 0 h 1579"/>
              <a:gd name="T30" fmla="*/ 714 w 2651"/>
              <a:gd name="T31" fmla="*/ 0 h 1579"/>
              <a:gd name="T32" fmla="*/ 718 w 2651"/>
              <a:gd name="T33" fmla="*/ 3 h 1579"/>
              <a:gd name="T34" fmla="*/ 921 w 2651"/>
              <a:gd name="T35" fmla="*/ 110 h 1579"/>
              <a:gd name="T36" fmla="*/ 1211 w 2651"/>
              <a:gd name="T37" fmla="*/ 250 h 1579"/>
              <a:gd name="T38" fmla="*/ 1535 w 2651"/>
              <a:gd name="T39" fmla="*/ 384 h 1579"/>
              <a:gd name="T40" fmla="*/ 1706 w 2651"/>
              <a:gd name="T41" fmla="*/ 443 h 1579"/>
              <a:gd name="T42" fmla="*/ 2045 w 2651"/>
              <a:gd name="T43" fmla="*/ 528 h 1579"/>
              <a:gd name="T44" fmla="*/ 2329 w 2651"/>
              <a:gd name="T45" fmla="*/ 552 h 1579"/>
              <a:gd name="T46" fmla="*/ 2421 w 2651"/>
              <a:gd name="T47" fmla="*/ 546 h 1579"/>
              <a:gd name="T48" fmla="*/ 2639 w 2651"/>
              <a:gd name="T49" fmla="*/ 486 h 1579"/>
              <a:gd name="T50" fmla="*/ 2651 w 2651"/>
              <a:gd name="T51" fmla="*/ 493 h 1579"/>
              <a:gd name="T52" fmla="*/ 2651 w 2651"/>
              <a:gd name="T53" fmla="*/ 1569 h 1579"/>
              <a:gd name="T54" fmla="*/ 2651 w 2651"/>
              <a:gd name="T55" fmla="*/ 157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1" h="1579">
                <a:moveTo>
                  <a:pt x="2651" y="1579"/>
                </a:moveTo>
                <a:cubicBezTo>
                  <a:pt x="1793" y="1579"/>
                  <a:pt x="935" y="1579"/>
                  <a:pt x="77" y="1579"/>
                </a:cubicBezTo>
                <a:cubicBezTo>
                  <a:pt x="76" y="1576"/>
                  <a:pt x="75" y="1574"/>
                  <a:pt x="74" y="1571"/>
                </a:cubicBezTo>
                <a:cubicBezTo>
                  <a:pt x="51" y="1490"/>
                  <a:pt x="32" y="1407"/>
                  <a:pt x="19" y="1324"/>
                </a:cubicBezTo>
                <a:cubicBezTo>
                  <a:pt x="10" y="1270"/>
                  <a:pt x="5" y="1217"/>
                  <a:pt x="2" y="1163"/>
                </a:cubicBezTo>
                <a:cubicBezTo>
                  <a:pt x="1" y="1152"/>
                  <a:pt x="2" y="1140"/>
                  <a:pt x="0" y="1129"/>
                </a:cubicBezTo>
                <a:cubicBezTo>
                  <a:pt x="0" y="1104"/>
                  <a:pt x="0" y="1079"/>
                  <a:pt x="0" y="1054"/>
                </a:cubicBezTo>
                <a:cubicBezTo>
                  <a:pt x="0" y="1052"/>
                  <a:pt x="1" y="1050"/>
                  <a:pt x="1" y="1048"/>
                </a:cubicBezTo>
                <a:cubicBezTo>
                  <a:pt x="1" y="1023"/>
                  <a:pt x="3" y="998"/>
                  <a:pt x="5" y="973"/>
                </a:cubicBezTo>
                <a:cubicBezTo>
                  <a:pt x="10" y="923"/>
                  <a:pt x="18" y="873"/>
                  <a:pt x="29" y="824"/>
                </a:cubicBezTo>
                <a:cubicBezTo>
                  <a:pt x="53" y="724"/>
                  <a:pt x="90" y="630"/>
                  <a:pt x="141" y="541"/>
                </a:cubicBezTo>
                <a:cubicBezTo>
                  <a:pt x="190" y="457"/>
                  <a:pt x="249" y="380"/>
                  <a:pt x="316" y="309"/>
                </a:cubicBezTo>
                <a:cubicBezTo>
                  <a:pt x="352" y="271"/>
                  <a:pt x="391" y="235"/>
                  <a:pt x="432" y="200"/>
                </a:cubicBezTo>
                <a:cubicBezTo>
                  <a:pt x="493" y="148"/>
                  <a:pt x="558" y="100"/>
                  <a:pt x="625" y="56"/>
                </a:cubicBezTo>
                <a:cubicBezTo>
                  <a:pt x="653" y="37"/>
                  <a:pt x="683" y="19"/>
                  <a:pt x="712" y="0"/>
                </a:cubicBezTo>
                <a:cubicBezTo>
                  <a:pt x="712" y="0"/>
                  <a:pt x="713" y="0"/>
                  <a:pt x="714" y="0"/>
                </a:cubicBezTo>
                <a:cubicBezTo>
                  <a:pt x="715" y="1"/>
                  <a:pt x="717" y="2"/>
                  <a:pt x="718" y="3"/>
                </a:cubicBezTo>
                <a:cubicBezTo>
                  <a:pt x="785" y="39"/>
                  <a:pt x="853" y="75"/>
                  <a:pt x="921" y="110"/>
                </a:cubicBezTo>
                <a:cubicBezTo>
                  <a:pt x="1017" y="159"/>
                  <a:pt x="1113" y="206"/>
                  <a:pt x="1211" y="250"/>
                </a:cubicBezTo>
                <a:cubicBezTo>
                  <a:pt x="1318" y="298"/>
                  <a:pt x="1425" y="344"/>
                  <a:pt x="1535" y="384"/>
                </a:cubicBezTo>
                <a:cubicBezTo>
                  <a:pt x="1591" y="405"/>
                  <a:pt x="1648" y="425"/>
                  <a:pt x="1706" y="443"/>
                </a:cubicBezTo>
                <a:cubicBezTo>
                  <a:pt x="1817" y="478"/>
                  <a:pt x="1930" y="508"/>
                  <a:pt x="2045" y="528"/>
                </a:cubicBezTo>
                <a:cubicBezTo>
                  <a:pt x="2139" y="544"/>
                  <a:pt x="2234" y="554"/>
                  <a:pt x="2329" y="552"/>
                </a:cubicBezTo>
                <a:cubicBezTo>
                  <a:pt x="2360" y="551"/>
                  <a:pt x="2390" y="549"/>
                  <a:pt x="2421" y="546"/>
                </a:cubicBezTo>
                <a:cubicBezTo>
                  <a:pt x="2497" y="537"/>
                  <a:pt x="2570" y="519"/>
                  <a:pt x="2639" y="486"/>
                </a:cubicBezTo>
                <a:cubicBezTo>
                  <a:pt x="2651" y="480"/>
                  <a:pt x="2651" y="479"/>
                  <a:pt x="2651" y="493"/>
                </a:cubicBezTo>
                <a:cubicBezTo>
                  <a:pt x="2651" y="852"/>
                  <a:pt x="2651" y="1210"/>
                  <a:pt x="2651" y="1569"/>
                </a:cubicBezTo>
                <a:cubicBezTo>
                  <a:pt x="2651" y="1572"/>
                  <a:pt x="2651" y="1576"/>
                  <a:pt x="2651" y="15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7988" y="404813"/>
            <a:ext cx="2286000" cy="510013"/>
          </a:xfrm>
          <a:prstGeom prst="rect">
            <a:avLst/>
          </a:prstGeom>
        </p:spPr>
      </p:pic>
      <p:sp>
        <p:nvSpPr>
          <p:cNvPr id="14" name="Text Placeholder 13">
            <a:extLst>
              <a:ext uri="{FF2B5EF4-FFF2-40B4-BE49-F238E27FC236}">
                <a16:creationId xmlns:a16="http://schemas.microsoft.com/office/drawing/2014/main" id="{4252348C-45B4-48E3-B74B-8E834575C8AA}"/>
              </a:ext>
            </a:extLst>
          </p:cNvPr>
          <p:cNvSpPr>
            <a:spLocks noGrp="1"/>
          </p:cNvSpPr>
          <p:nvPr>
            <p:ph type="body" sz="quarter" idx="10" hasCustomPrompt="1"/>
          </p:nvPr>
        </p:nvSpPr>
        <p:spPr>
          <a:xfrm>
            <a:off x="6384032" y="4157668"/>
            <a:ext cx="5399981" cy="1079500"/>
          </a:xfrm>
        </p:spPr>
        <p:txBody>
          <a:bodyPr anchor="b">
            <a:normAutofit/>
          </a:bodyPr>
          <a:lstStyle>
            <a:lvl1pPr algn="r">
              <a:lnSpc>
                <a:spcPts val="3000"/>
              </a:lnSpc>
              <a:defRPr sz="2600">
                <a:solidFill>
                  <a:schemeClr val="bg1"/>
                </a:solidFill>
              </a:defRPr>
            </a:lvl1pPr>
          </a:lstStyle>
          <a:p>
            <a:pPr lvl="0"/>
            <a:r>
              <a:rPr lang="en-US" dirty="0"/>
              <a:t>Click to insert title</a:t>
            </a:r>
          </a:p>
        </p:txBody>
      </p:sp>
      <p:sp>
        <p:nvSpPr>
          <p:cNvPr id="15" name="Text Placeholder 13">
            <a:extLst>
              <a:ext uri="{FF2B5EF4-FFF2-40B4-BE49-F238E27FC236}">
                <a16:creationId xmlns:a16="http://schemas.microsoft.com/office/drawing/2014/main" id="{97620309-84FF-4D53-AD39-936B55216B4B}"/>
              </a:ext>
            </a:extLst>
          </p:cNvPr>
          <p:cNvSpPr>
            <a:spLocks noGrp="1"/>
          </p:cNvSpPr>
          <p:nvPr>
            <p:ph type="body" sz="quarter" idx="11" hasCustomPrompt="1"/>
          </p:nvPr>
        </p:nvSpPr>
        <p:spPr>
          <a:xfrm>
            <a:off x="6382672" y="5381481"/>
            <a:ext cx="5401341" cy="1079500"/>
          </a:xfrm>
        </p:spPr>
        <p:txBody>
          <a:bodyPr anchor="t">
            <a:normAutofit/>
          </a:bodyPr>
          <a:lstStyle>
            <a:lvl1pPr marL="0" algn="r">
              <a:lnSpc>
                <a:spcPts val="2200"/>
              </a:lnSpc>
              <a:defRPr sz="1800">
                <a:solidFill>
                  <a:schemeClr val="bg1"/>
                </a:solidFill>
              </a:defRPr>
            </a:lvl1pPr>
          </a:lstStyle>
          <a:p>
            <a:pPr marL="0" lvl="0"/>
            <a:r>
              <a:rPr lang="en-US" dirty="0"/>
              <a:t>Click to insert presenter, location, and date</a:t>
            </a:r>
          </a:p>
        </p:txBody>
      </p:sp>
    </p:spTree>
    <p:extLst>
      <p:ext uri="{BB962C8B-B14F-4D97-AF65-F5344CB8AC3E}">
        <p14:creationId xmlns:p14="http://schemas.microsoft.com/office/powerpoint/2010/main" val="54812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Filled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44398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hasCustomPrompt="1"/>
          </p:nvPr>
        </p:nvSpPr>
        <p:spPr>
          <a:xfrm>
            <a:off x="407988" y="3068960"/>
            <a:ext cx="4031828" cy="3375382"/>
          </a:xfrm>
          <a:prstGeom prst="rect">
            <a:avLst/>
          </a:prstGeom>
        </p:spPr>
        <p:txBody>
          <a:bodyPr>
            <a:noAutofit/>
          </a:bodyPr>
          <a:lstStyle>
            <a:lvl1pPr>
              <a:lnSpc>
                <a:spcPts val="2000"/>
              </a:lnSpc>
              <a:spcAft>
                <a:spcPts val="1800"/>
              </a:spcAft>
              <a:defRPr sz="1600">
                <a:solidFill>
                  <a:schemeClr val="bg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endParaRPr lang="pt-PT" dirty="0"/>
          </a:p>
        </p:txBody>
      </p:sp>
      <p:sp>
        <p:nvSpPr>
          <p:cNvPr id="10" name="Title Placeholder 1">
            <a:extLst>
              <a:ext uri="{FF2B5EF4-FFF2-40B4-BE49-F238E27FC236}">
                <a16:creationId xmlns:a16="http://schemas.microsoft.com/office/drawing/2014/main" id="{57798370-07F4-412F-86CE-30C026EA6825}"/>
              </a:ext>
            </a:extLst>
          </p:cNvPr>
          <p:cNvSpPr>
            <a:spLocks noGrp="1"/>
          </p:cNvSpPr>
          <p:nvPr>
            <p:ph type="title" hasCustomPrompt="1"/>
          </p:nvPr>
        </p:nvSpPr>
        <p:spPr>
          <a:xfrm>
            <a:off x="407989" y="2002973"/>
            <a:ext cx="4031828" cy="859536"/>
          </a:xfrm>
          <a:prstGeom prst="rect">
            <a:avLst/>
          </a:prstGeom>
        </p:spPr>
        <p:txBody>
          <a:bodyPr vert="horz" lIns="0" tIns="0" rIns="0" bIns="0" rtlCol="0" anchor="b">
            <a:normAutofit/>
          </a:bodyPr>
          <a:lstStyle>
            <a:lvl1pPr>
              <a:defRPr lang="pt-PT" dirty="0">
                <a:solidFill>
                  <a:schemeClr val="bg1"/>
                </a:solidFill>
              </a:defRPr>
            </a:lvl1pPr>
          </a:lstStyle>
          <a:p>
            <a:pPr lvl="0">
              <a:lnSpc>
                <a:spcPts val="3000"/>
              </a:lnSpc>
            </a:pPr>
            <a:r>
              <a:rPr lang="en-US" dirty="0"/>
              <a:t>Click to insert title</a:t>
            </a:r>
            <a:endParaRPr lang="pt-PT" dirty="0"/>
          </a:p>
        </p:txBody>
      </p:sp>
      <p:cxnSp>
        <p:nvCxnSpPr>
          <p:cNvPr id="14"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1"/>
          </p:nvPr>
        </p:nvSpPr>
        <p:spPr/>
        <p:txBody>
          <a:bodyPr/>
          <a:lstStyle>
            <a:lvl1pPr>
              <a:defRPr>
                <a:solidFill>
                  <a:schemeClr val="bg1"/>
                </a:solidFill>
              </a:defRPr>
            </a:lvl1pPr>
          </a:lstStyle>
          <a:p>
            <a:pPr>
              <a:lnSpc>
                <a:spcPct val="85000"/>
              </a:lnSpc>
            </a:pPr>
            <a:r>
              <a:rPr lang="en-US"/>
              <a:t>Presentation Title | Author | Date</a:t>
            </a:r>
            <a:endParaRPr lang="en-US" dirty="0"/>
          </a:p>
        </p:txBody>
      </p:sp>
      <p:sp>
        <p:nvSpPr>
          <p:cNvPr id="7" name="Footer Placeholder 6"/>
          <p:cNvSpPr>
            <a:spLocks noGrp="1"/>
          </p:cNvSpPr>
          <p:nvPr>
            <p:ph type="ftr" sz="quarter" idx="12"/>
          </p:nvPr>
        </p:nvSpPr>
        <p:spPr/>
        <p:txBody>
          <a:bodyPr/>
          <a:lstStyle>
            <a:lvl1pPr>
              <a:defRPr>
                <a:solidFill>
                  <a:schemeClr val="bg1"/>
                </a:solidFill>
              </a:defRPr>
            </a:lvl1pPr>
          </a:lstStyle>
          <a:p>
            <a:r>
              <a:rPr lang="en-US"/>
              <a:t>© 2017 Capgemini. All rights reserved.</a:t>
            </a:r>
            <a:endParaRPr lang="en-US" dirty="0"/>
          </a:p>
        </p:txBody>
      </p:sp>
      <p:sp>
        <p:nvSpPr>
          <p:cNvPr id="9" name="Slide Number Placeholder 8"/>
          <p:cNvSpPr>
            <a:spLocks noGrp="1"/>
          </p:cNvSpPr>
          <p:nvPr>
            <p:ph type="sldNum" sz="quarter" idx="13"/>
          </p:nvPr>
        </p:nvSpPr>
        <p:spPr/>
        <p:txBody>
          <a:bodyPr/>
          <a:lstStyle>
            <a:lvl1pPr>
              <a:defRPr>
                <a:solidFill>
                  <a:schemeClr val="bg1"/>
                </a:solidFill>
              </a:defRPr>
            </a:lvl1pPr>
          </a:lstStyle>
          <a:p>
            <a:fld id="{DD205EFF-948D-4AF6-B54C-65639188FB5F}" type="slidenum">
              <a:rPr lang="en-US" smtClean="0"/>
              <a:pPr/>
              <a:t>‹#›</a:t>
            </a:fld>
            <a:endParaRPr lang="en-US" dirty="0"/>
          </a:p>
        </p:txBody>
      </p:sp>
      <p:sp>
        <p:nvSpPr>
          <p:cNvPr id="5" name="Picture Placeholder 4"/>
          <p:cNvSpPr>
            <a:spLocks noGrp="1"/>
          </p:cNvSpPr>
          <p:nvPr>
            <p:ph type="pic" sz="quarter" idx="14"/>
          </p:nvPr>
        </p:nvSpPr>
        <p:spPr>
          <a:xfrm>
            <a:off x="4440238" y="0"/>
            <a:ext cx="7751762" cy="6858000"/>
          </a:xfrm>
          <a:solidFill>
            <a:schemeClr val="bg2"/>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651654949"/>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257" userDrawn="1">
          <p15:clr>
            <a:srgbClr val="FBAE40"/>
          </p15:clr>
        </p15:guide>
        <p15:guide id="3" pos="68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Opener1">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9847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Freeform 5"/>
          <p:cNvSpPr>
            <a:spLocks/>
          </p:cNvSpPr>
          <p:nvPr userDrawn="1"/>
        </p:nvSpPr>
        <p:spPr bwMode="auto">
          <a:xfrm flipH="1">
            <a:off x="1055300" y="0"/>
            <a:ext cx="11136700" cy="6858000"/>
          </a:xfrm>
          <a:custGeom>
            <a:avLst/>
            <a:gdLst>
              <a:gd name="T0" fmla="*/ 810 w 2953"/>
              <a:gd name="T1" fmla="*/ 2160 h 2160"/>
              <a:gd name="T2" fmla="*/ 0 w 2953"/>
              <a:gd name="T3" fmla="*/ 2160 h 2160"/>
              <a:gd name="T4" fmla="*/ 0 w 2953"/>
              <a:gd name="T5" fmla="*/ 0 h 2160"/>
              <a:gd name="T6" fmla="*/ 2953 w 2953"/>
              <a:gd name="T7" fmla="*/ 0 h 2160"/>
              <a:gd name="T8" fmla="*/ 2951 w 2953"/>
              <a:gd name="T9" fmla="*/ 9 h 2160"/>
              <a:gd name="T10" fmla="*/ 2912 w 2953"/>
              <a:gd name="T11" fmla="*/ 104 h 2160"/>
              <a:gd name="T12" fmla="*/ 2689 w 2953"/>
              <a:gd name="T13" fmla="*/ 359 h 2160"/>
              <a:gd name="T14" fmla="*/ 2421 w 2953"/>
              <a:gd name="T15" fmla="*/ 509 h 2160"/>
              <a:gd name="T16" fmla="*/ 1974 w 2953"/>
              <a:gd name="T17" fmla="*/ 701 h 2160"/>
              <a:gd name="T18" fmla="*/ 1632 w 2953"/>
              <a:gd name="T19" fmla="*/ 876 h 2160"/>
              <a:gd name="T20" fmla="*/ 1411 w 2953"/>
              <a:gd name="T21" fmla="*/ 1047 h 2160"/>
              <a:gd name="T22" fmla="*/ 1306 w 2953"/>
              <a:gd name="T23" fmla="*/ 1219 h 2160"/>
              <a:gd name="T24" fmla="*/ 1303 w 2953"/>
              <a:gd name="T25" fmla="*/ 1459 h 2160"/>
              <a:gd name="T26" fmla="*/ 1396 w 2953"/>
              <a:gd name="T27" fmla="*/ 1682 h 2160"/>
              <a:gd name="T28" fmla="*/ 1403 w 2953"/>
              <a:gd name="T29" fmla="*/ 1695 h 2160"/>
              <a:gd name="T30" fmla="*/ 1398 w 2953"/>
              <a:gd name="T31" fmla="*/ 1700 h 2160"/>
              <a:gd name="T32" fmla="*/ 882 w 2953"/>
              <a:gd name="T33" fmla="*/ 2110 h 2160"/>
              <a:gd name="T34" fmla="*/ 810 w 2953"/>
              <a:gd name="T35" fmla="*/ 216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3" h="2160">
                <a:moveTo>
                  <a:pt x="810" y="2160"/>
                </a:moveTo>
                <a:cubicBezTo>
                  <a:pt x="540" y="2160"/>
                  <a:pt x="270" y="2160"/>
                  <a:pt x="0" y="2160"/>
                </a:cubicBezTo>
                <a:cubicBezTo>
                  <a:pt x="0" y="1440"/>
                  <a:pt x="0" y="720"/>
                  <a:pt x="0" y="0"/>
                </a:cubicBezTo>
                <a:cubicBezTo>
                  <a:pt x="984" y="0"/>
                  <a:pt x="1969" y="0"/>
                  <a:pt x="2953" y="0"/>
                </a:cubicBezTo>
                <a:cubicBezTo>
                  <a:pt x="2952" y="3"/>
                  <a:pt x="2952" y="6"/>
                  <a:pt x="2951" y="9"/>
                </a:cubicBezTo>
                <a:cubicBezTo>
                  <a:pt x="2938" y="41"/>
                  <a:pt x="2927" y="73"/>
                  <a:pt x="2912" y="104"/>
                </a:cubicBezTo>
                <a:cubicBezTo>
                  <a:pt x="2859" y="208"/>
                  <a:pt x="2782" y="290"/>
                  <a:pt x="2689" y="359"/>
                </a:cubicBezTo>
                <a:cubicBezTo>
                  <a:pt x="2607" y="421"/>
                  <a:pt x="2516" y="468"/>
                  <a:pt x="2421" y="509"/>
                </a:cubicBezTo>
                <a:cubicBezTo>
                  <a:pt x="2272" y="572"/>
                  <a:pt x="2123" y="636"/>
                  <a:pt x="1974" y="701"/>
                </a:cubicBezTo>
                <a:cubicBezTo>
                  <a:pt x="1857" y="753"/>
                  <a:pt x="1742" y="809"/>
                  <a:pt x="1632" y="876"/>
                </a:cubicBezTo>
                <a:cubicBezTo>
                  <a:pt x="1551" y="924"/>
                  <a:pt x="1475" y="978"/>
                  <a:pt x="1411" y="1047"/>
                </a:cubicBezTo>
                <a:cubicBezTo>
                  <a:pt x="1364" y="1097"/>
                  <a:pt x="1327" y="1153"/>
                  <a:pt x="1306" y="1219"/>
                </a:cubicBezTo>
                <a:cubicBezTo>
                  <a:pt x="1280" y="1299"/>
                  <a:pt x="1283" y="1379"/>
                  <a:pt x="1303" y="1459"/>
                </a:cubicBezTo>
                <a:cubicBezTo>
                  <a:pt x="1323" y="1538"/>
                  <a:pt x="1357" y="1612"/>
                  <a:pt x="1396" y="1682"/>
                </a:cubicBezTo>
                <a:cubicBezTo>
                  <a:pt x="1399" y="1687"/>
                  <a:pt x="1401" y="1691"/>
                  <a:pt x="1403" y="1695"/>
                </a:cubicBezTo>
                <a:cubicBezTo>
                  <a:pt x="1401" y="1697"/>
                  <a:pt x="1399" y="1698"/>
                  <a:pt x="1398" y="1700"/>
                </a:cubicBezTo>
                <a:cubicBezTo>
                  <a:pt x="1232" y="1845"/>
                  <a:pt x="1061" y="1983"/>
                  <a:pt x="882" y="2110"/>
                </a:cubicBezTo>
                <a:cubicBezTo>
                  <a:pt x="858" y="2127"/>
                  <a:pt x="834" y="2143"/>
                  <a:pt x="810" y="21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522826" y="1844824"/>
            <a:ext cx="5261187" cy="1182207"/>
          </a:xfrm>
          <a:prstGeom prst="rect">
            <a:avLst/>
          </a:prstGeom>
        </p:spPr>
        <p:txBody>
          <a:bodyPr anchor="b">
            <a:normAutofit/>
          </a:bodyPr>
          <a:lstStyle>
            <a:lvl1pPr marL="0" indent="0" algn="r">
              <a:lnSpc>
                <a:spcPts val="3000"/>
              </a:lnSpc>
              <a:buNone/>
              <a:defRPr sz="2600">
                <a:solidFill>
                  <a:schemeClr val="accent2"/>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7988" y="6101472"/>
            <a:ext cx="2286000" cy="510013"/>
          </a:xfrm>
          <a:prstGeom prst="rect">
            <a:avLst/>
          </a:prstGeom>
        </p:spPr>
      </p:pic>
    </p:spTree>
    <p:extLst>
      <p:ext uri="{BB962C8B-B14F-4D97-AF65-F5344CB8AC3E}">
        <p14:creationId xmlns:p14="http://schemas.microsoft.com/office/powerpoint/2010/main" val="219652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Opener2">
    <p:bg>
      <p:bgPr>
        <a:solidFill>
          <a:schemeClr val="bg2"/>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56494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4922327" y="838199"/>
            <a:ext cx="7287274" cy="6019801"/>
          </a:xfrm>
          <a:custGeom>
            <a:avLst/>
            <a:gdLst>
              <a:gd name="T0" fmla="*/ 0 w 2297"/>
              <a:gd name="T1" fmla="*/ 973 h 1897"/>
              <a:gd name="T2" fmla="*/ 0 w 2297"/>
              <a:gd name="T3" fmla="*/ 950 h 1897"/>
              <a:gd name="T4" fmla="*/ 55 w 2297"/>
              <a:gd name="T5" fmla="*/ 928 h 1897"/>
              <a:gd name="T6" fmla="*/ 275 w 2297"/>
              <a:gd name="T7" fmla="*/ 795 h 1897"/>
              <a:gd name="T8" fmla="*/ 597 w 2297"/>
              <a:gd name="T9" fmla="*/ 546 h 1897"/>
              <a:gd name="T10" fmla="*/ 998 w 2297"/>
              <a:gd name="T11" fmla="*/ 250 h 1897"/>
              <a:gd name="T12" fmla="*/ 1311 w 2297"/>
              <a:gd name="T13" fmla="*/ 85 h 1897"/>
              <a:gd name="T14" fmla="*/ 1607 w 2297"/>
              <a:gd name="T15" fmla="*/ 6 h 1897"/>
              <a:gd name="T16" fmla="*/ 1667 w 2297"/>
              <a:gd name="T17" fmla="*/ 0 h 1897"/>
              <a:gd name="T18" fmla="*/ 1772 w 2297"/>
              <a:gd name="T19" fmla="*/ 0 h 1897"/>
              <a:gd name="T20" fmla="*/ 1851 w 2297"/>
              <a:gd name="T21" fmla="*/ 9 h 1897"/>
              <a:gd name="T22" fmla="*/ 2297 w 2297"/>
              <a:gd name="T23" fmla="*/ 211 h 1897"/>
              <a:gd name="T24" fmla="*/ 2297 w 2297"/>
              <a:gd name="T25" fmla="*/ 1394 h 1897"/>
              <a:gd name="T26" fmla="*/ 2105 w 2297"/>
              <a:gd name="T27" fmla="*/ 1520 h 1897"/>
              <a:gd name="T28" fmla="*/ 1803 w 2297"/>
              <a:gd name="T29" fmla="*/ 1632 h 1897"/>
              <a:gd name="T30" fmla="*/ 1424 w 2297"/>
              <a:gd name="T31" fmla="*/ 1719 h 1897"/>
              <a:gd name="T32" fmla="*/ 1119 w 2297"/>
              <a:gd name="T33" fmla="*/ 1799 h 1897"/>
              <a:gd name="T34" fmla="*/ 939 w 2297"/>
              <a:gd name="T35" fmla="*/ 1886 h 1897"/>
              <a:gd name="T36" fmla="*/ 910 w 2297"/>
              <a:gd name="T37" fmla="*/ 1897 h 1897"/>
              <a:gd name="T38" fmla="*/ 228 w 2297"/>
              <a:gd name="T39" fmla="*/ 1897 h 1897"/>
              <a:gd name="T40" fmla="*/ 206 w 2297"/>
              <a:gd name="T41" fmla="*/ 1883 h 1897"/>
              <a:gd name="T42" fmla="*/ 84 w 2297"/>
              <a:gd name="T43" fmla="*/ 1533 h 1897"/>
              <a:gd name="T44" fmla="*/ 3 w 2297"/>
              <a:gd name="T45" fmla="*/ 1016 h 1897"/>
              <a:gd name="T46" fmla="*/ 0 w 2297"/>
              <a:gd name="T47" fmla="*/ 973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7" h="1897">
                <a:moveTo>
                  <a:pt x="0" y="973"/>
                </a:moveTo>
                <a:cubicBezTo>
                  <a:pt x="0" y="965"/>
                  <a:pt x="0" y="958"/>
                  <a:pt x="0" y="950"/>
                </a:cubicBezTo>
                <a:cubicBezTo>
                  <a:pt x="19" y="945"/>
                  <a:pt x="37" y="936"/>
                  <a:pt x="55" y="928"/>
                </a:cubicBezTo>
                <a:cubicBezTo>
                  <a:pt x="133" y="892"/>
                  <a:pt x="205" y="845"/>
                  <a:pt x="275" y="795"/>
                </a:cubicBezTo>
                <a:cubicBezTo>
                  <a:pt x="386" y="717"/>
                  <a:pt x="490" y="630"/>
                  <a:pt x="597" y="546"/>
                </a:cubicBezTo>
                <a:cubicBezTo>
                  <a:pt x="727" y="443"/>
                  <a:pt x="858" y="341"/>
                  <a:pt x="998" y="250"/>
                </a:cubicBezTo>
                <a:cubicBezTo>
                  <a:pt x="1098" y="187"/>
                  <a:pt x="1201" y="129"/>
                  <a:pt x="1311" y="85"/>
                </a:cubicBezTo>
                <a:cubicBezTo>
                  <a:pt x="1406" y="46"/>
                  <a:pt x="1504" y="18"/>
                  <a:pt x="1607" y="6"/>
                </a:cubicBezTo>
                <a:cubicBezTo>
                  <a:pt x="1627" y="4"/>
                  <a:pt x="1647" y="2"/>
                  <a:pt x="1667" y="0"/>
                </a:cubicBezTo>
                <a:cubicBezTo>
                  <a:pt x="1702" y="0"/>
                  <a:pt x="1737" y="0"/>
                  <a:pt x="1772" y="0"/>
                </a:cubicBezTo>
                <a:cubicBezTo>
                  <a:pt x="1799" y="3"/>
                  <a:pt x="1825" y="5"/>
                  <a:pt x="1851" y="9"/>
                </a:cubicBezTo>
                <a:cubicBezTo>
                  <a:pt x="2018" y="35"/>
                  <a:pt x="2168" y="99"/>
                  <a:pt x="2297" y="211"/>
                </a:cubicBezTo>
                <a:cubicBezTo>
                  <a:pt x="2297" y="605"/>
                  <a:pt x="2297" y="999"/>
                  <a:pt x="2297" y="1394"/>
                </a:cubicBezTo>
                <a:cubicBezTo>
                  <a:pt x="2238" y="1444"/>
                  <a:pt x="2173" y="1485"/>
                  <a:pt x="2105" y="1520"/>
                </a:cubicBezTo>
                <a:cubicBezTo>
                  <a:pt x="2008" y="1569"/>
                  <a:pt x="1907" y="1604"/>
                  <a:pt x="1803" y="1632"/>
                </a:cubicBezTo>
                <a:cubicBezTo>
                  <a:pt x="1678" y="1667"/>
                  <a:pt x="1551" y="1691"/>
                  <a:pt x="1424" y="1719"/>
                </a:cubicBezTo>
                <a:cubicBezTo>
                  <a:pt x="1321" y="1741"/>
                  <a:pt x="1218" y="1764"/>
                  <a:pt x="1119" y="1799"/>
                </a:cubicBezTo>
                <a:cubicBezTo>
                  <a:pt x="1056" y="1821"/>
                  <a:pt x="995" y="1849"/>
                  <a:pt x="939" y="1886"/>
                </a:cubicBezTo>
                <a:cubicBezTo>
                  <a:pt x="930" y="1892"/>
                  <a:pt x="922" y="1897"/>
                  <a:pt x="910" y="1897"/>
                </a:cubicBezTo>
                <a:cubicBezTo>
                  <a:pt x="683" y="1897"/>
                  <a:pt x="455" y="1897"/>
                  <a:pt x="228" y="1897"/>
                </a:cubicBezTo>
                <a:cubicBezTo>
                  <a:pt x="216" y="1897"/>
                  <a:pt x="211" y="1893"/>
                  <a:pt x="206" y="1883"/>
                </a:cubicBezTo>
                <a:cubicBezTo>
                  <a:pt x="155" y="1770"/>
                  <a:pt x="115" y="1653"/>
                  <a:pt x="84" y="1533"/>
                </a:cubicBezTo>
                <a:cubicBezTo>
                  <a:pt x="40" y="1363"/>
                  <a:pt x="15" y="1191"/>
                  <a:pt x="3" y="1016"/>
                </a:cubicBezTo>
                <a:cubicBezTo>
                  <a:pt x="2" y="1002"/>
                  <a:pt x="3" y="987"/>
                  <a:pt x="0" y="97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032104" y="2946391"/>
            <a:ext cx="4751909" cy="1418714"/>
          </a:xfrm>
          <a:prstGeom prst="rect">
            <a:avLst/>
          </a:prstGeom>
        </p:spPr>
        <p:txBody>
          <a:bodyPr anchor="b">
            <a:norm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add section title</a:t>
            </a:r>
          </a:p>
        </p:txBody>
      </p:sp>
    </p:spTree>
    <p:extLst>
      <p:ext uri="{BB962C8B-B14F-4D97-AF65-F5344CB8AC3E}">
        <p14:creationId xmlns:p14="http://schemas.microsoft.com/office/powerpoint/2010/main" val="239295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Opener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8848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Freeform 5"/>
          <p:cNvSpPr>
            <a:spLocks/>
          </p:cNvSpPr>
          <p:nvPr userDrawn="1"/>
        </p:nvSpPr>
        <p:spPr bwMode="auto">
          <a:xfrm>
            <a:off x="4922327" y="838199"/>
            <a:ext cx="7287274" cy="6019801"/>
          </a:xfrm>
          <a:custGeom>
            <a:avLst/>
            <a:gdLst>
              <a:gd name="T0" fmla="*/ 0 w 2297"/>
              <a:gd name="T1" fmla="*/ 973 h 1897"/>
              <a:gd name="T2" fmla="*/ 0 w 2297"/>
              <a:gd name="T3" fmla="*/ 950 h 1897"/>
              <a:gd name="T4" fmla="*/ 55 w 2297"/>
              <a:gd name="T5" fmla="*/ 928 h 1897"/>
              <a:gd name="T6" fmla="*/ 275 w 2297"/>
              <a:gd name="T7" fmla="*/ 795 h 1897"/>
              <a:gd name="T8" fmla="*/ 597 w 2297"/>
              <a:gd name="T9" fmla="*/ 546 h 1897"/>
              <a:gd name="T10" fmla="*/ 998 w 2297"/>
              <a:gd name="T11" fmla="*/ 250 h 1897"/>
              <a:gd name="T12" fmla="*/ 1311 w 2297"/>
              <a:gd name="T13" fmla="*/ 85 h 1897"/>
              <a:gd name="T14" fmla="*/ 1607 w 2297"/>
              <a:gd name="T15" fmla="*/ 6 h 1897"/>
              <a:gd name="T16" fmla="*/ 1667 w 2297"/>
              <a:gd name="T17" fmla="*/ 0 h 1897"/>
              <a:gd name="T18" fmla="*/ 1772 w 2297"/>
              <a:gd name="T19" fmla="*/ 0 h 1897"/>
              <a:gd name="T20" fmla="*/ 1851 w 2297"/>
              <a:gd name="T21" fmla="*/ 9 h 1897"/>
              <a:gd name="T22" fmla="*/ 2297 w 2297"/>
              <a:gd name="T23" fmla="*/ 211 h 1897"/>
              <a:gd name="T24" fmla="*/ 2297 w 2297"/>
              <a:gd name="T25" fmla="*/ 1394 h 1897"/>
              <a:gd name="T26" fmla="*/ 2105 w 2297"/>
              <a:gd name="T27" fmla="*/ 1520 h 1897"/>
              <a:gd name="T28" fmla="*/ 1803 w 2297"/>
              <a:gd name="T29" fmla="*/ 1632 h 1897"/>
              <a:gd name="T30" fmla="*/ 1424 w 2297"/>
              <a:gd name="T31" fmla="*/ 1719 h 1897"/>
              <a:gd name="T32" fmla="*/ 1119 w 2297"/>
              <a:gd name="T33" fmla="*/ 1799 h 1897"/>
              <a:gd name="T34" fmla="*/ 939 w 2297"/>
              <a:gd name="T35" fmla="*/ 1886 h 1897"/>
              <a:gd name="T36" fmla="*/ 910 w 2297"/>
              <a:gd name="T37" fmla="*/ 1897 h 1897"/>
              <a:gd name="T38" fmla="*/ 228 w 2297"/>
              <a:gd name="T39" fmla="*/ 1897 h 1897"/>
              <a:gd name="T40" fmla="*/ 206 w 2297"/>
              <a:gd name="T41" fmla="*/ 1883 h 1897"/>
              <a:gd name="T42" fmla="*/ 84 w 2297"/>
              <a:gd name="T43" fmla="*/ 1533 h 1897"/>
              <a:gd name="T44" fmla="*/ 3 w 2297"/>
              <a:gd name="T45" fmla="*/ 1016 h 1897"/>
              <a:gd name="T46" fmla="*/ 0 w 2297"/>
              <a:gd name="T47" fmla="*/ 973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7" h="1897">
                <a:moveTo>
                  <a:pt x="0" y="973"/>
                </a:moveTo>
                <a:cubicBezTo>
                  <a:pt x="0" y="965"/>
                  <a:pt x="0" y="958"/>
                  <a:pt x="0" y="950"/>
                </a:cubicBezTo>
                <a:cubicBezTo>
                  <a:pt x="19" y="945"/>
                  <a:pt x="37" y="936"/>
                  <a:pt x="55" y="928"/>
                </a:cubicBezTo>
                <a:cubicBezTo>
                  <a:pt x="133" y="892"/>
                  <a:pt x="205" y="845"/>
                  <a:pt x="275" y="795"/>
                </a:cubicBezTo>
                <a:cubicBezTo>
                  <a:pt x="386" y="717"/>
                  <a:pt x="490" y="630"/>
                  <a:pt x="597" y="546"/>
                </a:cubicBezTo>
                <a:cubicBezTo>
                  <a:pt x="727" y="443"/>
                  <a:pt x="858" y="341"/>
                  <a:pt x="998" y="250"/>
                </a:cubicBezTo>
                <a:cubicBezTo>
                  <a:pt x="1098" y="187"/>
                  <a:pt x="1201" y="129"/>
                  <a:pt x="1311" y="85"/>
                </a:cubicBezTo>
                <a:cubicBezTo>
                  <a:pt x="1406" y="46"/>
                  <a:pt x="1504" y="18"/>
                  <a:pt x="1607" y="6"/>
                </a:cubicBezTo>
                <a:cubicBezTo>
                  <a:pt x="1627" y="4"/>
                  <a:pt x="1647" y="2"/>
                  <a:pt x="1667" y="0"/>
                </a:cubicBezTo>
                <a:cubicBezTo>
                  <a:pt x="1702" y="0"/>
                  <a:pt x="1737" y="0"/>
                  <a:pt x="1772" y="0"/>
                </a:cubicBezTo>
                <a:cubicBezTo>
                  <a:pt x="1799" y="3"/>
                  <a:pt x="1825" y="5"/>
                  <a:pt x="1851" y="9"/>
                </a:cubicBezTo>
                <a:cubicBezTo>
                  <a:pt x="2018" y="35"/>
                  <a:pt x="2168" y="99"/>
                  <a:pt x="2297" y="211"/>
                </a:cubicBezTo>
                <a:cubicBezTo>
                  <a:pt x="2297" y="605"/>
                  <a:pt x="2297" y="999"/>
                  <a:pt x="2297" y="1394"/>
                </a:cubicBezTo>
                <a:cubicBezTo>
                  <a:pt x="2238" y="1444"/>
                  <a:pt x="2173" y="1485"/>
                  <a:pt x="2105" y="1520"/>
                </a:cubicBezTo>
                <a:cubicBezTo>
                  <a:pt x="2008" y="1569"/>
                  <a:pt x="1907" y="1604"/>
                  <a:pt x="1803" y="1632"/>
                </a:cubicBezTo>
                <a:cubicBezTo>
                  <a:pt x="1678" y="1667"/>
                  <a:pt x="1551" y="1691"/>
                  <a:pt x="1424" y="1719"/>
                </a:cubicBezTo>
                <a:cubicBezTo>
                  <a:pt x="1321" y="1741"/>
                  <a:pt x="1218" y="1764"/>
                  <a:pt x="1119" y="1799"/>
                </a:cubicBezTo>
                <a:cubicBezTo>
                  <a:pt x="1056" y="1821"/>
                  <a:pt x="995" y="1849"/>
                  <a:pt x="939" y="1886"/>
                </a:cubicBezTo>
                <a:cubicBezTo>
                  <a:pt x="930" y="1892"/>
                  <a:pt x="922" y="1897"/>
                  <a:pt x="910" y="1897"/>
                </a:cubicBezTo>
                <a:cubicBezTo>
                  <a:pt x="683" y="1897"/>
                  <a:pt x="455" y="1897"/>
                  <a:pt x="228" y="1897"/>
                </a:cubicBezTo>
                <a:cubicBezTo>
                  <a:pt x="216" y="1897"/>
                  <a:pt x="211" y="1893"/>
                  <a:pt x="206" y="1883"/>
                </a:cubicBezTo>
                <a:cubicBezTo>
                  <a:pt x="155" y="1770"/>
                  <a:pt x="115" y="1653"/>
                  <a:pt x="84" y="1533"/>
                </a:cubicBezTo>
                <a:cubicBezTo>
                  <a:pt x="40" y="1363"/>
                  <a:pt x="15" y="1191"/>
                  <a:pt x="3" y="1016"/>
                </a:cubicBezTo>
                <a:cubicBezTo>
                  <a:pt x="2" y="1002"/>
                  <a:pt x="3" y="987"/>
                  <a:pt x="0" y="97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032104" y="2946391"/>
            <a:ext cx="4751909" cy="1418714"/>
          </a:xfrm>
          <a:prstGeom prst="rect">
            <a:avLst/>
          </a:prstGeom>
        </p:spPr>
        <p:txBody>
          <a:bodyPr anchor="b">
            <a:norm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add section title</a:t>
            </a:r>
          </a:p>
        </p:txBody>
      </p:sp>
    </p:spTree>
    <p:extLst>
      <p:ext uri="{BB962C8B-B14F-4D97-AF65-F5344CB8AC3E}">
        <p14:creationId xmlns:p14="http://schemas.microsoft.com/office/powerpoint/2010/main" val="213210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Opener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p:cNvSpPr>
          <p:nvPr userDrawn="1"/>
        </p:nvSpPr>
        <p:spPr bwMode="auto">
          <a:xfrm>
            <a:off x="-312712" y="0"/>
            <a:ext cx="8002302" cy="6857954"/>
          </a:xfrm>
          <a:custGeom>
            <a:avLst/>
            <a:gdLst>
              <a:gd name="connsiteX0" fmla="*/ 0 w 8002302"/>
              <a:gd name="connsiteY0" fmla="*/ 0 h 6857954"/>
              <a:gd name="connsiteX1" fmla="*/ 7775633 w 8002302"/>
              <a:gd name="connsiteY1" fmla="*/ 0 h 6857954"/>
              <a:gd name="connsiteX2" fmla="*/ 6625074 w 8002302"/>
              <a:gd name="connsiteY2" fmla="*/ 2643891 h 6857954"/>
              <a:gd name="connsiteX3" fmla="*/ 4083144 w 8002302"/>
              <a:gd name="connsiteY3" fmla="*/ 5598199 h 6857954"/>
              <a:gd name="connsiteX4" fmla="*/ 2647158 w 8002302"/>
              <a:gd name="connsiteY4" fmla="*/ 6727350 h 6857954"/>
              <a:gd name="connsiteX5" fmla="*/ 2451916 w 8002302"/>
              <a:gd name="connsiteY5" fmla="*/ 6857954 h 6857954"/>
              <a:gd name="connsiteX6" fmla="*/ 0 w 8002302"/>
              <a:gd name="connsiteY6" fmla="*/ 6857954 h 6857954"/>
              <a:gd name="connsiteX7" fmla="*/ 0 w 8002302"/>
              <a:gd name="connsiteY7" fmla="*/ 6714824 h 6857954"/>
              <a:gd name="connsiteX8" fmla="*/ 0 w 8002302"/>
              <a:gd name="connsiteY8" fmla="*/ 0 h 68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302" h="6857954">
                <a:moveTo>
                  <a:pt x="0" y="0"/>
                </a:moveTo>
                <a:lnTo>
                  <a:pt x="7775633" y="0"/>
                </a:lnTo>
                <a:cubicBezTo>
                  <a:pt x="7775633" y="0"/>
                  <a:pt x="8760296" y="1744754"/>
                  <a:pt x="6625074" y="2643891"/>
                </a:cubicBezTo>
                <a:cubicBezTo>
                  <a:pt x="4495204" y="3548381"/>
                  <a:pt x="3178751" y="4040765"/>
                  <a:pt x="4083144" y="5598199"/>
                </a:cubicBezTo>
                <a:cubicBezTo>
                  <a:pt x="3548335" y="6067838"/>
                  <a:pt x="3070531" y="6437189"/>
                  <a:pt x="2647158" y="6727350"/>
                </a:cubicBezTo>
                <a:lnTo>
                  <a:pt x="2451916" y="6857954"/>
                </a:lnTo>
                <a:lnTo>
                  <a:pt x="0" y="6857954"/>
                </a:lnTo>
                <a:lnTo>
                  <a:pt x="0" y="6714824"/>
                </a:ln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4943872" y="-1634"/>
            <a:ext cx="7248128" cy="6859588"/>
          </a:xfrm>
          <a:prstGeom prst="rect">
            <a:avLst/>
          </a:prstGeom>
          <a:noFill/>
        </p:spPr>
        <p:txBody>
          <a:bodyPr anchor="ctr"/>
          <a:lstStyle>
            <a:lvl1pPr marL="0" indent="0" algn="ctr">
              <a:buNone/>
              <a:defRPr/>
            </a:lvl1pPr>
          </a:lstStyle>
          <a:p>
            <a:r>
              <a:rPr lang="en-US"/>
              <a:t>Click icon to add picture</a:t>
            </a:r>
            <a:endParaRPr lang="pt-PT"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434513"/>
            <a:ext cx="5471988" cy="1698343"/>
          </a:xfrm>
          <a:prstGeom prst="rect">
            <a:avLst/>
          </a:prstGeom>
        </p:spPr>
        <p:txBody>
          <a:bodyPr anchor="b">
            <a:noAutofit/>
          </a:bodyPr>
          <a:lstStyle>
            <a:lvl1pPr marL="0" indent="0">
              <a:lnSpc>
                <a:spcPts val="3000"/>
              </a:lnSpc>
              <a:buNone/>
              <a:defRPr sz="2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11"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836" t="-4713" b="16530"/>
          <a:stretch/>
        </p:blipFill>
        <p:spPr>
          <a:xfrm>
            <a:off x="11547793" y="188640"/>
            <a:ext cx="424356" cy="459624"/>
          </a:xfrm>
          <a:prstGeom prst="rect">
            <a:avLst/>
          </a:prstGeom>
        </p:spPr>
      </p:pic>
    </p:spTree>
    <p:extLst>
      <p:ext uri="{BB962C8B-B14F-4D97-AF65-F5344CB8AC3E}">
        <p14:creationId xmlns:p14="http://schemas.microsoft.com/office/powerpoint/2010/main" val="1296681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a:off x="0" y="2698314"/>
            <a:ext cx="5807959" cy="4159686"/>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3" name="Oval 20">
            <a:extLst>
              <a:ext uri="{FF2B5EF4-FFF2-40B4-BE49-F238E27FC236}">
                <a16:creationId xmlns:a16="http://schemas.microsoft.com/office/drawing/2014/main" id="{1EFB3510-D39A-47CF-8191-109DDF9E53D5}"/>
              </a:ext>
            </a:extLst>
          </p:cNvPr>
          <p:cNvSpPr/>
          <p:nvPr userDrawn="1"/>
        </p:nvSpPr>
        <p:spPr>
          <a:xfrm>
            <a:off x="407988" y="1124680"/>
            <a:ext cx="2375552" cy="2304320"/>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Picture Placeholder 10"/>
          <p:cNvSpPr>
            <a:spLocks noGrp="1"/>
          </p:cNvSpPr>
          <p:nvPr>
            <p:ph type="pic" sz="quarter" idx="25"/>
          </p:nvPr>
        </p:nvSpPr>
        <p:spPr>
          <a:xfrm>
            <a:off x="911280" y="1412875"/>
            <a:ext cx="1224170" cy="1655763"/>
          </a:xfrm>
          <a:solidFill>
            <a:schemeClr val="bg2"/>
          </a:solidFill>
        </p:spPr>
        <p:txBody>
          <a:bodyPr anchor="ctr"/>
          <a:lstStyle>
            <a:lvl1pPr algn="ctr">
              <a:defRPr/>
            </a:lvl1pPr>
          </a:lstStyle>
          <a:p>
            <a:r>
              <a:rPr lang="en-US"/>
              <a:t>Click icon to add picture</a:t>
            </a:r>
            <a:endParaRPr lang="de-DE"/>
          </a:p>
        </p:txBody>
      </p:sp>
      <p:sp>
        <p:nvSpPr>
          <p:cNvPr id="14" name="Date Placeholder 13"/>
          <p:cNvSpPr>
            <a:spLocks noGrp="1"/>
          </p:cNvSpPr>
          <p:nvPr>
            <p:ph type="dt" sz="half" idx="26"/>
          </p:nvPr>
        </p:nvSpPr>
        <p:spPr/>
        <p:txBody>
          <a:bodyPr/>
          <a:lstStyle/>
          <a:p>
            <a:pPr>
              <a:lnSpc>
                <a:spcPct val="85000"/>
              </a:lnSpc>
            </a:pPr>
            <a:r>
              <a:rPr lang="en-US"/>
              <a:t>Presentation Title | Author | Date</a:t>
            </a:r>
            <a:endParaRPr lang="en-US" dirty="0"/>
          </a:p>
        </p:txBody>
      </p:sp>
      <p:sp>
        <p:nvSpPr>
          <p:cNvPr id="15" name="Footer Placeholder 14"/>
          <p:cNvSpPr>
            <a:spLocks noGrp="1"/>
          </p:cNvSpPr>
          <p:nvPr>
            <p:ph type="ftr" sz="quarter" idx="27"/>
          </p:nvPr>
        </p:nvSpPr>
        <p:spPr/>
        <p:txBody>
          <a:bodyPr/>
          <a:lstStyle/>
          <a:p>
            <a:r>
              <a:rPr lang="en-US"/>
              <a:t>© 2017 Capgemini. All rights reserved.</a:t>
            </a:r>
            <a:endParaRPr lang="en-US" dirty="0"/>
          </a:p>
        </p:txBody>
      </p:sp>
      <p:sp>
        <p:nvSpPr>
          <p:cNvPr id="16" name="Slide Number Placeholder 15"/>
          <p:cNvSpPr>
            <a:spLocks noGrp="1"/>
          </p:cNvSpPr>
          <p:nvPr>
            <p:ph type="sldNum" sz="quarter" idx="2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58332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with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9F1DAD-5BB1-4142-B838-01DB99370135}"/>
              </a:ext>
            </a:extLst>
          </p:cNvPr>
          <p:cNvSpPr/>
          <p:nvPr userDrawn="1"/>
        </p:nvSpPr>
        <p:spPr>
          <a:xfrm>
            <a:off x="0" y="4077072"/>
            <a:ext cx="12192000" cy="2780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Text Placeholder 4">
            <a:extLst>
              <a:ext uri="{FF2B5EF4-FFF2-40B4-BE49-F238E27FC236}">
                <a16:creationId xmlns:a16="http://schemas.microsoft.com/office/drawing/2014/main" id="{04C1CAD0-39C3-4CE2-A9E9-8CA99EFF5357}"/>
              </a:ext>
            </a:extLst>
          </p:cNvPr>
          <p:cNvSpPr>
            <a:spLocks noGrp="1"/>
          </p:cNvSpPr>
          <p:nvPr>
            <p:ph type="body" sz="quarter" idx="13" hasCustomPrompt="1"/>
          </p:nvPr>
        </p:nvSpPr>
        <p:spPr>
          <a:xfrm>
            <a:off x="426488"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7" name="Text Placeholder 4">
            <a:extLst>
              <a:ext uri="{FF2B5EF4-FFF2-40B4-BE49-F238E27FC236}">
                <a16:creationId xmlns:a16="http://schemas.microsoft.com/office/drawing/2014/main" id="{8D6FD04F-776D-4BC2-9828-DC149A95B778}"/>
              </a:ext>
            </a:extLst>
          </p:cNvPr>
          <p:cNvSpPr>
            <a:spLocks noGrp="1"/>
          </p:cNvSpPr>
          <p:nvPr>
            <p:ph type="body" sz="quarter" idx="27" hasCustomPrompt="1"/>
          </p:nvPr>
        </p:nvSpPr>
        <p:spPr>
          <a:xfrm>
            <a:off x="8217853"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9" name="Text Placeholder 4">
            <a:extLst>
              <a:ext uri="{FF2B5EF4-FFF2-40B4-BE49-F238E27FC236}">
                <a16:creationId xmlns:a16="http://schemas.microsoft.com/office/drawing/2014/main" id="{5A2CDF95-9D29-4775-8BEF-90BC5372B782}"/>
              </a:ext>
            </a:extLst>
          </p:cNvPr>
          <p:cNvSpPr>
            <a:spLocks noGrp="1"/>
          </p:cNvSpPr>
          <p:nvPr>
            <p:ph type="body" sz="quarter" idx="29" hasCustomPrompt="1"/>
          </p:nvPr>
        </p:nvSpPr>
        <p:spPr>
          <a:xfrm>
            <a:off x="4322171"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41" name="Text Placeholder 4">
            <a:extLst>
              <a:ext uri="{FF2B5EF4-FFF2-40B4-BE49-F238E27FC236}">
                <a16:creationId xmlns:a16="http://schemas.microsoft.com/office/drawing/2014/main" id="{6012FFDA-311F-429E-998E-F6E6B0A7186E}"/>
              </a:ext>
            </a:extLst>
          </p:cNvPr>
          <p:cNvSpPr>
            <a:spLocks noGrp="1"/>
          </p:cNvSpPr>
          <p:nvPr>
            <p:ph type="body" sz="quarter" idx="31" hasCustomPrompt="1"/>
          </p:nvPr>
        </p:nvSpPr>
        <p:spPr>
          <a:xfrm>
            <a:off x="407987" y="4231996"/>
            <a:ext cx="11376025"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dirty="0"/>
              <a:t>Click to insert section title</a:t>
            </a:r>
          </a:p>
        </p:txBody>
      </p:sp>
      <p:sp>
        <p:nvSpPr>
          <p:cNvPr id="42"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426488"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4322171"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5"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8217853"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6"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26487" y="4674187"/>
            <a:ext cx="11357525" cy="1799211"/>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cxnSp>
        <p:nvCxnSpPr>
          <p:cNvPr id="27"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Click to edit Master title style</a:t>
            </a:r>
            <a:endParaRPr lang="de-DE"/>
          </a:p>
        </p:txBody>
      </p:sp>
      <p:sp>
        <p:nvSpPr>
          <p:cNvPr id="6" name="Date Placeholder 5"/>
          <p:cNvSpPr>
            <a:spLocks noGrp="1"/>
          </p:cNvSpPr>
          <p:nvPr>
            <p:ph type="dt" sz="half" idx="36"/>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37"/>
          </p:nvPr>
        </p:nvSpPr>
        <p:spPr/>
        <p:txBody>
          <a:bodyPr/>
          <a:lstStyle/>
          <a:p>
            <a:r>
              <a:rPr lang="en-US"/>
              <a:t>© 2017 Capgemini. All rights reserved.</a:t>
            </a:r>
            <a:endParaRPr lang="en-US" dirty="0"/>
          </a:p>
        </p:txBody>
      </p:sp>
      <p:sp>
        <p:nvSpPr>
          <p:cNvPr id="8" name="Slide Number Placeholder 7"/>
          <p:cNvSpPr>
            <a:spLocks noGrp="1"/>
          </p:cNvSpPr>
          <p:nvPr>
            <p:ph type="sldNum" sz="quarter" idx="3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4095932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C1A94F9-DC7A-4538-8277-70A44CA10105}"/>
              </a:ext>
            </a:extLst>
          </p:cNvPr>
          <p:cNvSpPr>
            <a:spLocks noGrp="1" noChangeAspect="1"/>
          </p:cNvSpPr>
          <p:nvPr>
            <p:ph type="pic" sz="quarter" idx="10"/>
          </p:nvPr>
        </p:nvSpPr>
        <p:spPr>
          <a:xfrm>
            <a:off x="624115" y="190341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19" name="Picture Placeholder 17">
            <a:extLst>
              <a:ext uri="{FF2B5EF4-FFF2-40B4-BE49-F238E27FC236}">
                <a16:creationId xmlns:a16="http://schemas.microsoft.com/office/drawing/2014/main" id="{74E803A8-AB56-45EC-B2C1-515FBB73BB37}"/>
              </a:ext>
            </a:extLst>
          </p:cNvPr>
          <p:cNvSpPr>
            <a:spLocks noGrp="1" noChangeAspect="1"/>
          </p:cNvSpPr>
          <p:nvPr>
            <p:ph type="pic" sz="quarter" idx="11"/>
          </p:nvPr>
        </p:nvSpPr>
        <p:spPr>
          <a:xfrm>
            <a:off x="6455195" y="190341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20" name="Picture Placeholder 17">
            <a:extLst>
              <a:ext uri="{FF2B5EF4-FFF2-40B4-BE49-F238E27FC236}">
                <a16:creationId xmlns:a16="http://schemas.microsoft.com/office/drawing/2014/main" id="{9D1BE315-6BE9-4C05-9EDD-2BF1E943154E}"/>
              </a:ext>
            </a:extLst>
          </p:cNvPr>
          <p:cNvSpPr>
            <a:spLocks noGrp="1" noChangeAspect="1"/>
          </p:cNvSpPr>
          <p:nvPr>
            <p:ph type="pic" sz="quarter" idx="12"/>
          </p:nvPr>
        </p:nvSpPr>
        <p:spPr>
          <a:xfrm>
            <a:off x="624115" y="437945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21" name="Picture Placeholder 17">
            <a:extLst>
              <a:ext uri="{FF2B5EF4-FFF2-40B4-BE49-F238E27FC236}">
                <a16:creationId xmlns:a16="http://schemas.microsoft.com/office/drawing/2014/main" id="{1281E9B6-7C84-4FF5-B198-C8FC0C8924EE}"/>
              </a:ext>
            </a:extLst>
          </p:cNvPr>
          <p:cNvSpPr>
            <a:spLocks noGrp="1" noChangeAspect="1"/>
          </p:cNvSpPr>
          <p:nvPr>
            <p:ph type="pic" sz="quarter" idx="13"/>
          </p:nvPr>
        </p:nvSpPr>
        <p:spPr>
          <a:xfrm>
            <a:off x="6455195" y="437945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2207568" y="190341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8040043" y="190341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7"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2207568" y="437945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8"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8040043" y="437945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5" name="Date Placeholder 4"/>
          <p:cNvSpPr>
            <a:spLocks noGrp="1"/>
          </p:cNvSpPr>
          <p:nvPr>
            <p:ph type="dt" sz="half" idx="36"/>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37"/>
          </p:nvPr>
        </p:nvSpPr>
        <p:spPr/>
        <p:txBody>
          <a:bodyPr/>
          <a:lstStyle/>
          <a:p>
            <a:r>
              <a:rPr lang="en-US"/>
              <a:t>© 2017 Capgemini. All rights reserved.</a:t>
            </a:r>
            <a:endParaRPr lang="en-US" dirty="0"/>
          </a:p>
        </p:txBody>
      </p:sp>
      <p:sp>
        <p:nvSpPr>
          <p:cNvPr id="7" name="Slide Number Placeholder 6"/>
          <p:cNvSpPr>
            <a:spLocks noGrp="1"/>
          </p:cNvSpPr>
          <p:nvPr>
            <p:ph type="sldNum" sz="quarter" idx="3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797397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8EB8B05-1295-4FBE-8D2F-3BFEB534AE51}"/>
              </a:ext>
            </a:extLst>
          </p:cNvPr>
          <p:cNvSpPr>
            <a:spLocks noGrp="1"/>
          </p:cNvSpPr>
          <p:nvPr>
            <p:ph type="body" sz="quarter" idx="29"/>
          </p:nvPr>
        </p:nvSpPr>
        <p:spPr>
          <a:xfrm>
            <a:off x="6638114" y="662159"/>
            <a:ext cx="4883669" cy="412363"/>
          </a:xfrm>
          <a:prstGeom prst="rect">
            <a:avLst/>
          </a:prstGeom>
          <a:noFill/>
        </p:spPr>
        <p:txBody>
          <a:bodyPr anchor="ctr">
            <a:noAutofit/>
          </a:bodyPr>
          <a:lstStyle>
            <a:lvl1pPr algn="l">
              <a:lnSpc>
                <a:spcPts val="3000"/>
              </a:lnSpc>
              <a:defRPr sz="2000" b="0">
                <a:solidFill>
                  <a:srgbClr val="12ABDB"/>
                </a:solidFill>
              </a:defRPr>
            </a:lvl1pPr>
            <a:lvl2pPr>
              <a:defRPr sz="1400"/>
            </a:lvl2pPr>
            <a:lvl3pPr>
              <a:defRPr sz="1200"/>
            </a:lvl3pPr>
            <a:lvl4pPr>
              <a:defRPr sz="1100"/>
            </a:lvl4pPr>
            <a:lvl5pPr>
              <a:defRPr sz="1100"/>
            </a:lvl5pPr>
          </a:lstStyle>
          <a:p>
            <a:pPr lvl="0"/>
            <a:r>
              <a:rPr lang="en-US"/>
              <a:t>Click to edit Master text styles</a:t>
            </a:r>
          </a:p>
        </p:txBody>
      </p:sp>
      <p:sp>
        <p:nvSpPr>
          <p:cNvPr id="16" name="Text Placeholder 4">
            <a:extLst>
              <a:ext uri="{FF2B5EF4-FFF2-40B4-BE49-F238E27FC236}">
                <a16:creationId xmlns:a16="http://schemas.microsoft.com/office/drawing/2014/main" id="{89F369BB-997D-4351-8E94-506F593BC826}"/>
              </a:ext>
            </a:extLst>
          </p:cNvPr>
          <p:cNvSpPr>
            <a:spLocks noGrp="1"/>
          </p:cNvSpPr>
          <p:nvPr>
            <p:ph type="body" sz="quarter" idx="30"/>
          </p:nvPr>
        </p:nvSpPr>
        <p:spPr>
          <a:xfrm>
            <a:off x="6638114" y="4221110"/>
            <a:ext cx="4883669" cy="412363"/>
          </a:xfrm>
          <a:prstGeom prst="rect">
            <a:avLst/>
          </a:prstGeom>
          <a:noFill/>
        </p:spPr>
        <p:txBody>
          <a:bodyPr anchor="ctr">
            <a:noAutofit/>
          </a:bodyPr>
          <a:lstStyle>
            <a:lvl1pPr algn="l">
              <a:lnSpc>
                <a:spcPts val="3000"/>
              </a:lnSpc>
              <a:defRPr sz="2000" b="0">
                <a:solidFill>
                  <a:srgbClr val="12ABDB"/>
                </a:solidFill>
              </a:defRPr>
            </a:lvl1pPr>
            <a:lvl2pPr>
              <a:defRPr sz="1400"/>
            </a:lvl2pPr>
            <a:lvl3pPr>
              <a:defRPr sz="1200"/>
            </a:lvl3pPr>
            <a:lvl4pPr>
              <a:defRPr sz="1100"/>
            </a:lvl4pPr>
            <a:lvl5pPr>
              <a:defRPr sz="1100"/>
            </a:lvl5pPr>
          </a:lstStyle>
          <a:p>
            <a:pPr lvl="0"/>
            <a:r>
              <a:rPr lang="en-US"/>
              <a:t>Click to edit Master text styles</a:t>
            </a:r>
          </a:p>
        </p:txBody>
      </p:sp>
      <p:sp>
        <p:nvSpPr>
          <p:cNvPr id="17" name="Text Placeholder 7">
            <a:extLst>
              <a:ext uri="{FF2B5EF4-FFF2-40B4-BE49-F238E27FC236}">
                <a16:creationId xmlns:a16="http://schemas.microsoft.com/office/drawing/2014/main" id="{1DC896E0-16D3-438F-B293-ED80E1183A74}"/>
              </a:ext>
            </a:extLst>
          </p:cNvPr>
          <p:cNvSpPr>
            <a:spLocks noGrp="1"/>
          </p:cNvSpPr>
          <p:nvPr>
            <p:ph type="body" sz="quarter" idx="31"/>
          </p:nvPr>
        </p:nvSpPr>
        <p:spPr>
          <a:xfrm>
            <a:off x="6638113" y="4810699"/>
            <a:ext cx="4883670" cy="1717101"/>
          </a:xfrm>
          <a:prstGeom prst="rect">
            <a:avLst/>
          </a:prstGeom>
        </p:spPr>
        <p:txBody>
          <a:bodyPr>
            <a:noAutofit/>
          </a:bodyPr>
          <a:lstStyle>
            <a:lvl1pPr>
              <a:lnSpc>
                <a:spcPts val="1600"/>
              </a:lnSpc>
              <a:defRPr sz="1400"/>
            </a:lvl1pPr>
            <a:lvl2pPr marL="173038" indent="-168275">
              <a:lnSpc>
                <a:spcPts val="1400"/>
              </a:lnSpc>
              <a:defRPr sz="1200"/>
            </a:lvl2pPr>
            <a:lvl3pPr marL="347663" indent="-174625">
              <a:lnSpc>
                <a:spcPts val="1200"/>
              </a:lnSpc>
              <a:defRPr sz="1100"/>
            </a:lvl3pPr>
            <a:lvl4pPr marL="404813" indent="-115888">
              <a:lnSpc>
                <a:spcPts val="1100"/>
              </a:lnSpc>
              <a:defRPr sz="10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766AF42E-C565-4CFD-A0C6-69ADC5ED724D}"/>
              </a:ext>
            </a:extLst>
          </p:cNvPr>
          <p:cNvSpPr>
            <a:spLocks noGrp="1"/>
          </p:cNvSpPr>
          <p:nvPr>
            <p:ph type="body" sz="quarter" idx="32"/>
          </p:nvPr>
        </p:nvSpPr>
        <p:spPr>
          <a:xfrm>
            <a:off x="6638113" y="1265729"/>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Click to edit Master text styles</a:t>
            </a:r>
          </a:p>
        </p:txBody>
      </p:sp>
      <p:sp>
        <p:nvSpPr>
          <p:cNvPr id="19" name="Text Placeholder 7">
            <a:extLst>
              <a:ext uri="{FF2B5EF4-FFF2-40B4-BE49-F238E27FC236}">
                <a16:creationId xmlns:a16="http://schemas.microsoft.com/office/drawing/2014/main" id="{FEEE7B4B-7781-4178-8912-CB53DC7910B1}"/>
              </a:ext>
            </a:extLst>
          </p:cNvPr>
          <p:cNvSpPr>
            <a:spLocks noGrp="1"/>
          </p:cNvSpPr>
          <p:nvPr>
            <p:ph type="body" sz="quarter" idx="33"/>
          </p:nvPr>
        </p:nvSpPr>
        <p:spPr>
          <a:xfrm>
            <a:off x="9473096" y="1265729"/>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Click to edit Master text styles</a:t>
            </a:r>
          </a:p>
        </p:txBody>
      </p:sp>
      <p:sp>
        <p:nvSpPr>
          <p:cNvPr id="20" name="Text Placeholder 7">
            <a:extLst>
              <a:ext uri="{FF2B5EF4-FFF2-40B4-BE49-F238E27FC236}">
                <a16:creationId xmlns:a16="http://schemas.microsoft.com/office/drawing/2014/main" id="{65D71B9F-4F61-41D4-A7CC-FD63E71DC5A6}"/>
              </a:ext>
            </a:extLst>
          </p:cNvPr>
          <p:cNvSpPr>
            <a:spLocks noGrp="1"/>
          </p:cNvSpPr>
          <p:nvPr>
            <p:ph type="body" sz="quarter" idx="34"/>
          </p:nvPr>
        </p:nvSpPr>
        <p:spPr>
          <a:xfrm>
            <a:off x="6638113" y="2455544"/>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Click to edit Master text styles</a:t>
            </a:r>
          </a:p>
        </p:txBody>
      </p:sp>
      <p:sp>
        <p:nvSpPr>
          <p:cNvPr id="21" name="Text Placeholder 7">
            <a:extLst>
              <a:ext uri="{FF2B5EF4-FFF2-40B4-BE49-F238E27FC236}">
                <a16:creationId xmlns:a16="http://schemas.microsoft.com/office/drawing/2014/main" id="{1BD170B4-C089-4F45-8016-02293706DE36}"/>
              </a:ext>
            </a:extLst>
          </p:cNvPr>
          <p:cNvSpPr>
            <a:spLocks noGrp="1"/>
          </p:cNvSpPr>
          <p:nvPr>
            <p:ph type="body" sz="quarter" idx="35"/>
          </p:nvPr>
        </p:nvSpPr>
        <p:spPr>
          <a:xfrm>
            <a:off x="9473096" y="2455544"/>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Click to edit Master text styles</a:t>
            </a:r>
          </a:p>
        </p:txBody>
      </p:sp>
      <p:sp>
        <p:nvSpPr>
          <p:cNvPr id="22" name="Freeform: Shape 21">
            <a:extLst>
              <a:ext uri="{FF2B5EF4-FFF2-40B4-BE49-F238E27FC236}">
                <a16:creationId xmlns:a16="http://schemas.microsoft.com/office/drawing/2014/main" id="{E1D38B64-120F-4B33-BFE3-9536C55688C0}"/>
              </a:ext>
            </a:extLst>
          </p:cNvPr>
          <p:cNvSpPr>
            <a:spLocks/>
          </p:cNvSpPr>
          <p:nvPr userDrawn="1"/>
        </p:nvSpPr>
        <p:spPr bwMode="auto">
          <a:xfrm>
            <a:off x="0" y="0"/>
            <a:ext cx="6314264" cy="6858000"/>
          </a:xfrm>
          <a:custGeom>
            <a:avLst/>
            <a:gdLst>
              <a:gd name="connsiteX0" fmla="*/ 0 w 6314264"/>
              <a:gd name="connsiteY0" fmla="*/ 0 h 6850062"/>
              <a:gd name="connsiteX1" fmla="*/ 2371778 w 6314264"/>
              <a:gd name="connsiteY1" fmla="*/ 0 h 6850062"/>
              <a:gd name="connsiteX2" fmla="*/ 5821131 w 6314264"/>
              <a:gd name="connsiteY2" fmla="*/ 4462172 h 6850062"/>
              <a:gd name="connsiteX3" fmla="*/ 5967979 w 6314264"/>
              <a:gd name="connsiteY3" fmla="*/ 6737018 h 6850062"/>
              <a:gd name="connsiteX4" fmla="*/ 5901053 w 6314264"/>
              <a:gd name="connsiteY4" fmla="*/ 6850062 h 6850062"/>
              <a:gd name="connsiteX5" fmla="*/ 0 w 6314264"/>
              <a:gd name="connsiteY5" fmla="*/ 6850062 h 6850062"/>
              <a:gd name="connsiteX6" fmla="*/ 0 w 6314264"/>
              <a:gd name="connsiteY6" fmla="*/ 6791481 h 6850062"/>
              <a:gd name="connsiteX7" fmla="*/ 0 w 6314264"/>
              <a:gd name="connsiteY7"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264" h="6850062">
                <a:moveTo>
                  <a:pt x="0" y="0"/>
                </a:moveTo>
                <a:cubicBezTo>
                  <a:pt x="0" y="0"/>
                  <a:pt x="0" y="0"/>
                  <a:pt x="2371778" y="0"/>
                </a:cubicBezTo>
                <a:cubicBezTo>
                  <a:pt x="2402328" y="4520519"/>
                  <a:pt x="6334924" y="5918074"/>
                  <a:pt x="5821131" y="4462172"/>
                </a:cubicBezTo>
                <a:cubicBezTo>
                  <a:pt x="6272436" y="4633046"/>
                  <a:pt x="6588349" y="5598554"/>
                  <a:pt x="5967979" y="6737018"/>
                </a:cubicBezTo>
                <a:lnTo>
                  <a:pt x="5901053" y="6850062"/>
                </a:lnTo>
                <a:lnTo>
                  <a:pt x="0" y="6850062"/>
                </a:lnTo>
                <a:lnTo>
                  <a:pt x="0" y="6791481"/>
                </a:lnTo>
                <a:cubicBezTo>
                  <a:pt x="0" y="5305461"/>
                  <a:pt x="0" y="3143977"/>
                  <a:pt x="0" y="0"/>
                </a:cubicBezTo>
                <a:close/>
              </a:path>
            </a:pathLst>
          </a:custGeom>
          <a:solidFill>
            <a:srgbClr val="2C0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pt-PT"/>
          </a:p>
        </p:txBody>
      </p:sp>
      <p:sp>
        <p:nvSpPr>
          <p:cNvPr id="23" name="Freeform 26">
            <a:extLst>
              <a:ext uri="{FF2B5EF4-FFF2-40B4-BE49-F238E27FC236}">
                <a16:creationId xmlns:a16="http://schemas.microsoft.com/office/drawing/2014/main" id="{B017E329-98D6-4441-B449-FBAD88FAA377}"/>
              </a:ext>
            </a:extLst>
          </p:cNvPr>
          <p:cNvSpPr>
            <a:spLocks/>
          </p:cNvSpPr>
          <p:nvPr userDrawn="1"/>
        </p:nvSpPr>
        <p:spPr bwMode="auto">
          <a:xfrm>
            <a:off x="5688408" y="4703082"/>
            <a:ext cx="414338" cy="339383"/>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9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b="1"/>
          </a:p>
        </p:txBody>
      </p:sp>
      <p:sp>
        <p:nvSpPr>
          <p:cNvPr id="24" name="Freeform 27">
            <a:extLst>
              <a:ext uri="{FF2B5EF4-FFF2-40B4-BE49-F238E27FC236}">
                <a16:creationId xmlns:a16="http://schemas.microsoft.com/office/drawing/2014/main" id="{8015E310-A729-4C80-936F-71D663EE6DA7}"/>
              </a:ext>
            </a:extLst>
          </p:cNvPr>
          <p:cNvSpPr>
            <a:spLocks/>
          </p:cNvSpPr>
          <p:nvPr userDrawn="1"/>
        </p:nvSpPr>
        <p:spPr bwMode="auto">
          <a:xfrm>
            <a:off x="5471869" y="4458435"/>
            <a:ext cx="630877" cy="536142"/>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b="1"/>
          </a:p>
        </p:txBody>
      </p:sp>
      <p:sp>
        <p:nvSpPr>
          <p:cNvPr id="25" name="Text Placeholder 7">
            <a:extLst>
              <a:ext uri="{FF2B5EF4-FFF2-40B4-BE49-F238E27FC236}">
                <a16:creationId xmlns:a16="http://schemas.microsoft.com/office/drawing/2014/main" id="{BBB56F29-6918-4BD4-9377-61503A926466}"/>
              </a:ext>
            </a:extLst>
          </p:cNvPr>
          <p:cNvSpPr>
            <a:spLocks noGrp="1"/>
          </p:cNvSpPr>
          <p:nvPr>
            <p:ph type="body" sz="quarter" idx="36"/>
          </p:nvPr>
        </p:nvSpPr>
        <p:spPr>
          <a:xfrm>
            <a:off x="412692" y="4869077"/>
            <a:ext cx="3344087" cy="1088820"/>
          </a:xfrm>
          <a:prstGeom prst="rect">
            <a:avLst/>
          </a:prstGeom>
        </p:spPr>
        <p:txBody>
          <a:bodyPr anchor="b">
            <a:noAutofit/>
          </a:bodyPr>
          <a:lstStyle>
            <a:lvl1pPr>
              <a:lnSpc>
                <a:spcPts val="1600"/>
              </a:lnSpc>
              <a:spcAft>
                <a:spcPts val="0"/>
              </a:spcAft>
              <a:defRPr sz="14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Click to edit Master text styles</a:t>
            </a:r>
          </a:p>
        </p:txBody>
      </p:sp>
      <p:cxnSp>
        <p:nvCxnSpPr>
          <p:cNvPr id="28"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3283674"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37"/>
          </p:nvPr>
        </p:nvSpPr>
        <p:spPr/>
        <p:txBody>
          <a:bodyPr/>
          <a:lstStyle>
            <a:lvl1pPr>
              <a:defRPr>
                <a:solidFill>
                  <a:schemeClr val="bg1"/>
                </a:solidFill>
              </a:defRPr>
            </a:lvl1pPr>
          </a:lstStyle>
          <a:p>
            <a:pPr>
              <a:lnSpc>
                <a:spcPct val="85000"/>
              </a:lnSpc>
            </a:pPr>
            <a:r>
              <a:rPr lang="en-US"/>
              <a:t>Presentation Title | Author | Date</a:t>
            </a:r>
            <a:endParaRPr lang="en-US" dirty="0"/>
          </a:p>
        </p:txBody>
      </p:sp>
      <p:sp>
        <p:nvSpPr>
          <p:cNvPr id="6" name="Footer Placeholder 5"/>
          <p:cNvSpPr>
            <a:spLocks noGrp="1"/>
          </p:cNvSpPr>
          <p:nvPr>
            <p:ph type="ftr" sz="quarter" idx="38"/>
          </p:nvPr>
        </p:nvSpPr>
        <p:spPr/>
        <p:txBody>
          <a:bodyPr/>
          <a:lstStyle/>
          <a:p>
            <a:r>
              <a:rPr lang="en-US"/>
              <a:t>© 2017 Capgemini. All rights reserved.</a:t>
            </a:r>
            <a:endParaRPr lang="en-US" dirty="0"/>
          </a:p>
        </p:txBody>
      </p:sp>
      <p:sp>
        <p:nvSpPr>
          <p:cNvPr id="7" name="Slide Number Placeholder 6"/>
          <p:cNvSpPr>
            <a:spLocks noGrp="1"/>
          </p:cNvSpPr>
          <p:nvPr>
            <p:ph type="sldNum" sz="quarter" idx="39"/>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70698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Shapes - Layout4">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314292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1" y="1"/>
            <a:ext cx="6728158" cy="6238418"/>
          </a:xfrm>
          <a:custGeom>
            <a:avLst/>
            <a:gdLst>
              <a:gd name="T0" fmla="*/ 1 w 2122"/>
              <a:gd name="T1" fmla="*/ 0 h 1967"/>
              <a:gd name="T2" fmla="*/ 1662 w 2122"/>
              <a:gd name="T3" fmla="*/ 0 h 1967"/>
              <a:gd name="T4" fmla="*/ 1669 w 2122"/>
              <a:gd name="T5" fmla="*/ 9 h 1967"/>
              <a:gd name="T6" fmla="*/ 1815 w 2122"/>
              <a:gd name="T7" fmla="*/ 158 h 1967"/>
              <a:gd name="T8" fmla="*/ 2031 w 2122"/>
              <a:gd name="T9" fmla="*/ 451 h 1967"/>
              <a:gd name="T10" fmla="*/ 2116 w 2122"/>
              <a:gd name="T11" fmla="*/ 718 h 1967"/>
              <a:gd name="T12" fmla="*/ 2073 w 2122"/>
              <a:gd name="T13" fmla="*/ 955 h 1967"/>
              <a:gd name="T14" fmla="*/ 1898 w 2122"/>
              <a:gd name="T15" fmla="*/ 1179 h 1967"/>
              <a:gd name="T16" fmla="*/ 1659 w 2122"/>
              <a:gd name="T17" fmla="*/ 1351 h 1967"/>
              <a:gd name="T18" fmla="*/ 1314 w 2122"/>
              <a:gd name="T19" fmla="*/ 1534 h 1967"/>
              <a:gd name="T20" fmla="*/ 1001 w 2122"/>
              <a:gd name="T21" fmla="*/ 1698 h 1967"/>
              <a:gd name="T22" fmla="*/ 833 w 2122"/>
              <a:gd name="T23" fmla="*/ 1819 h 1967"/>
              <a:gd name="T24" fmla="*/ 761 w 2122"/>
              <a:gd name="T25" fmla="*/ 1934 h 1967"/>
              <a:gd name="T26" fmla="*/ 752 w 2122"/>
              <a:gd name="T27" fmla="*/ 1942 h 1967"/>
              <a:gd name="T28" fmla="*/ 582 w 2122"/>
              <a:gd name="T29" fmla="*/ 1963 h 1967"/>
              <a:gd name="T30" fmla="*/ 409 w 2122"/>
              <a:gd name="T31" fmla="*/ 1910 h 1967"/>
              <a:gd name="T32" fmla="*/ 243 w 2122"/>
              <a:gd name="T33" fmla="*/ 1757 h 1967"/>
              <a:gd name="T34" fmla="*/ 98 w 2122"/>
              <a:gd name="T35" fmla="*/ 1476 h 1967"/>
              <a:gd name="T36" fmla="*/ 13 w 2122"/>
              <a:gd name="T37" fmla="*/ 1161 h 1967"/>
              <a:gd name="T38" fmla="*/ 1 w 2122"/>
              <a:gd name="T39" fmla="*/ 1063 h 1967"/>
              <a:gd name="T40" fmla="*/ 1 w 2122"/>
              <a:gd name="T41" fmla="*/ 16 h 1967"/>
              <a:gd name="T42" fmla="*/ 1 w 2122"/>
              <a:gd name="T43"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2" h="1967">
                <a:moveTo>
                  <a:pt x="1" y="0"/>
                </a:moveTo>
                <a:cubicBezTo>
                  <a:pt x="555" y="0"/>
                  <a:pt x="1108" y="0"/>
                  <a:pt x="1662" y="0"/>
                </a:cubicBezTo>
                <a:cubicBezTo>
                  <a:pt x="1664" y="3"/>
                  <a:pt x="1666" y="6"/>
                  <a:pt x="1669" y="9"/>
                </a:cubicBezTo>
                <a:cubicBezTo>
                  <a:pt x="1718" y="59"/>
                  <a:pt x="1768" y="107"/>
                  <a:pt x="1815" y="158"/>
                </a:cubicBezTo>
                <a:cubicBezTo>
                  <a:pt x="1898" y="248"/>
                  <a:pt x="1973" y="344"/>
                  <a:pt x="2031" y="451"/>
                </a:cubicBezTo>
                <a:cubicBezTo>
                  <a:pt x="2076" y="535"/>
                  <a:pt x="2108" y="623"/>
                  <a:pt x="2116" y="718"/>
                </a:cubicBezTo>
                <a:cubicBezTo>
                  <a:pt x="2122" y="800"/>
                  <a:pt x="2108" y="880"/>
                  <a:pt x="2073" y="955"/>
                </a:cubicBezTo>
                <a:cubicBezTo>
                  <a:pt x="2032" y="1043"/>
                  <a:pt x="1970" y="1115"/>
                  <a:pt x="1898" y="1179"/>
                </a:cubicBezTo>
                <a:cubicBezTo>
                  <a:pt x="1825" y="1245"/>
                  <a:pt x="1743" y="1300"/>
                  <a:pt x="1659" y="1351"/>
                </a:cubicBezTo>
                <a:cubicBezTo>
                  <a:pt x="1547" y="1418"/>
                  <a:pt x="1431" y="1476"/>
                  <a:pt x="1314" y="1534"/>
                </a:cubicBezTo>
                <a:cubicBezTo>
                  <a:pt x="1209" y="1587"/>
                  <a:pt x="1102" y="1638"/>
                  <a:pt x="1001" y="1698"/>
                </a:cubicBezTo>
                <a:cubicBezTo>
                  <a:pt x="941" y="1733"/>
                  <a:pt x="883" y="1770"/>
                  <a:pt x="833" y="1819"/>
                </a:cubicBezTo>
                <a:cubicBezTo>
                  <a:pt x="800" y="1852"/>
                  <a:pt x="773" y="1888"/>
                  <a:pt x="761" y="1934"/>
                </a:cubicBezTo>
                <a:cubicBezTo>
                  <a:pt x="761" y="1937"/>
                  <a:pt x="755" y="1941"/>
                  <a:pt x="752" y="1942"/>
                </a:cubicBezTo>
                <a:cubicBezTo>
                  <a:pt x="696" y="1958"/>
                  <a:pt x="640" y="1967"/>
                  <a:pt x="582" y="1963"/>
                </a:cubicBezTo>
                <a:cubicBezTo>
                  <a:pt x="520" y="1958"/>
                  <a:pt x="463" y="1941"/>
                  <a:pt x="409" y="1910"/>
                </a:cubicBezTo>
                <a:cubicBezTo>
                  <a:pt x="342" y="1872"/>
                  <a:pt x="289" y="1818"/>
                  <a:pt x="243" y="1757"/>
                </a:cubicBezTo>
                <a:cubicBezTo>
                  <a:pt x="180" y="1671"/>
                  <a:pt x="134" y="1575"/>
                  <a:pt x="98" y="1476"/>
                </a:cubicBezTo>
                <a:cubicBezTo>
                  <a:pt x="60" y="1373"/>
                  <a:pt x="33" y="1268"/>
                  <a:pt x="13" y="1161"/>
                </a:cubicBezTo>
                <a:cubicBezTo>
                  <a:pt x="8" y="1128"/>
                  <a:pt x="1" y="1096"/>
                  <a:pt x="1" y="1063"/>
                </a:cubicBezTo>
                <a:cubicBezTo>
                  <a:pt x="0" y="714"/>
                  <a:pt x="1" y="365"/>
                  <a:pt x="1" y="16"/>
                </a:cubicBezTo>
                <a:cubicBezTo>
                  <a:pt x="1" y="11"/>
                  <a:pt x="1" y="6"/>
                  <a:pt x="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9" name="Text Placeholder 7">
            <a:extLst>
              <a:ext uri="{FF2B5EF4-FFF2-40B4-BE49-F238E27FC236}">
                <a16:creationId xmlns:a16="http://schemas.microsoft.com/office/drawing/2014/main" id="{F44B07A7-FBF2-491D-B0F6-7A5448F53F32}"/>
              </a:ext>
            </a:extLst>
          </p:cNvPr>
          <p:cNvSpPr>
            <a:spLocks noGrp="1"/>
          </p:cNvSpPr>
          <p:nvPr>
            <p:ph type="body" sz="quarter" idx="35" hasCustomPrompt="1"/>
          </p:nvPr>
        </p:nvSpPr>
        <p:spPr>
          <a:xfrm>
            <a:off x="407988" y="2439343"/>
            <a:ext cx="4940178" cy="1008112"/>
          </a:xfrm>
          <a:prstGeom prst="rect">
            <a:avLst/>
          </a:prstGeom>
        </p:spPr>
        <p:txBody>
          <a:bodyPr anchor="t">
            <a:noAutofit/>
          </a:bodyPr>
          <a:lstStyle>
            <a:lvl1pPr algn="l">
              <a:lnSpc>
                <a:spcPts val="1800"/>
              </a:lnSpc>
              <a:spcAft>
                <a:spcPts val="600"/>
              </a:spcAft>
              <a:defRPr sz="16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0" name="Text Placeholder 7">
            <a:extLst>
              <a:ext uri="{FF2B5EF4-FFF2-40B4-BE49-F238E27FC236}">
                <a16:creationId xmlns:a16="http://schemas.microsoft.com/office/drawing/2014/main" id="{6956FD36-565A-4468-BCC4-CB7785266950}"/>
              </a:ext>
            </a:extLst>
          </p:cNvPr>
          <p:cNvSpPr>
            <a:spLocks noGrp="1"/>
          </p:cNvSpPr>
          <p:nvPr>
            <p:ph type="body" sz="quarter" idx="36" hasCustomPrompt="1"/>
          </p:nvPr>
        </p:nvSpPr>
        <p:spPr>
          <a:xfrm>
            <a:off x="7896200" y="140492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1" name="Text Placeholder 7">
            <a:extLst>
              <a:ext uri="{FF2B5EF4-FFF2-40B4-BE49-F238E27FC236}">
                <a16:creationId xmlns:a16="http://schemas.microsoft.com/office/drawing/2014/main" id="{16278310-82AA-4E47-A510-E54DC245FB2B}"/>
              </a:ext>
            </a:extLst>
          </p:cNvPr>
          <p:cNvSpPr>
            <a:spLocks noGrp="1"/>
          </p:cNvSpPr>
          <p:nvPr>
            <p:ph type="body" sz="quarter" idx="37" hasCustomPrompt="1"/>
          </p:nvPr>
        </p:nvSpPr>
        <p:spPr>
          <a:xfrm>
            <a:off x="7896200" y="5918247"/>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2" name="Text Placeholder 7">
            <a:extLst>
              <a:ext uri="{FF2B5EF4-FFF2-40B4-BE49-F238E27FC236}">
                <a16:creationId xmlns:a16="http://schemas.microsoft.com/office/drawing/2014/main" id="{ABF327CC-2917-45F5-82B2-75A9F742E63A}"/>
              </a:ext>
            </a:extLst>
          </p:cNvPr>
          <p:cNvSpPr>
            <a:spLocks noGrp="1"/>
          </p:cNvSpPr>
          <p:nvPr>
            <p:ph type="body" sz="quarter" idx="38" hasCustomPrompt="1"/>
          </p:nvPr>
        </p:nvSpPr>
        <p:spPr>
          <a:xfrm>
            <a:off x="7896200" y="501558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3" name="Text Placeholder 7">
            <a:extLst>
              <a:ext uri="{FF2B5EF4-FFF2-40B4-BE49-F238E27FC236}">
                <a16:creationId xmlns:a16="http://schemas.microsoft.com/office/drawing/2014/main" id="{169195DA-4761-45A5-B68F-E20845F04F0C}"/>
              </a:ext>
            </a:extLst>
          </p:cNvPr>
          <p:cNvSpPr>
            <a:spLocks noGrp="1"/>
          </p:cNvSpPr>
          <p:nvPr>
            <p:ph type="body" sz="quarter" idx="39" hasCustomPrompt="1"/>
          </p:nvPr>
        </p:nvSpPr>
        <p:spPr>
          <a:xfrm>
            <a:off x="7896200" y="4112916"/>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4" name="Text Placeholder 7">
            <a:extLst>
              <a:ext uri="{FF2B5EF4-FFF2-40B4-BE49-F238E27FC236}">
                <a16:creationId xmlns:a16="http://schemas.microsoft.com/office/drawing/2014/main" id="{343313FC-7C2A-4C39-A322-E5328A14AED9}"/>
              </a:ext>
            </a:extLst>
          </p:cNvPr>
          <p:cNvSpPr>
            <a:spLocks noGrp="1"/>
          </p:cNvSpPr>
          <p:nvPr>
            <p:ph type="body" sz="quarter" idx="40" hasCustomPrompt="1"/>
          </p:nvPr>
        </p:nvSpPr>
        <p:spPr>
          <a:xfrm>
            <a:off x="7896200" y="321025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5" name="Text Placeholder 7">
            <a:extLst>
              <a:ext uri="{FF2B5EF4-FFF2-40B4-BE49-F238E27FC236}">
                <a16:creationId xmlns:a16="http://schemas.microsoft.com/office/drawing/2014/main" id="{C9E896F1-84B5-4E7A-BD88-FFAFED8559EB}"/>
              </a:ext>
            </a:extLst>
          </p:cNvPr>
          <p:cNvSpPr>
            <a:spLocks noGrp="1"/>
          </p:cNvSpPr>
          <p:nvPr>
            <p:ph type="body" sz="quarter" idx="41" hasCustomPrompt="1"/>
          </p:nvPr>
        </p:nvSpPr>
        <p:spPr>
          <a:xfrm>
            <a:off x="7896200" y="2307586"/>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1447298"/>
            <a:ext cx="5471988"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10" name="Date Placeholder 9"/>
          <p:cNvSpPr>
            <a:spLocks noGrp="1"/>
          </p:cNvSpPr>
          <p:nvPr>
            <p:ph type="dt" sz="half" idx="42"/>
          </p:nvPr>
        </p:nvSpPr>
        <p:spPr/>
        <p:txBody>
          <a:bodyPr/>
          <a:lstStyle/>
          <a:p>
            <a:pPr>
              <a:lnSpc>
                <a:spcPct val="85000"/>
              </a:lnSpc>
            </a:pPr>
            <a:r>
              <a:rPr lang="en-US"/>
              <a:t>Presentation Title | Author | Date</a:t>
            </a:r>
            <a:endParaRPr lang="en-US" dirty="0"/>
          </a:p>
        </p:txBody>
      </p:sp>
      <p:sp>
        <p:nvSpPr>
          <p:cNvPr id="12" name="Footer Placeholder 11"/>
          <p:cNvSpPr>
            <a:spLocks noGrp="1"/>
          </p:cNvSpPr>
          <p:nvPr>
            <p:ph type="ftr" sz="quarter" idx="43"/>
          </p:nvPr>
        </p:nvSpPr>
        <p:spPr/>
        <p:txBody>
          <a:bodyPr/>
          <a:lstStyle/>
          <a:p>
            <a:r>
              <a:rPr lang="en-US"/>
              <a:t>© 2017 Capgemini. All rights reserved.</a:t>
            </a:r>
            <a:endParaRPr lang="en-US" dirty="0"/>
          </a:p>
        </p:txBody>
      </p:sp>
      <p:sp>
        <p:nvSpPr>
          <p:cNvPr id="13" name="Slide Number Placeholder 12"/>
          <p:cNvSpPr>
            <a:spLocks noGrp="1"/>
          </p:cNvSpPr>
          <p:nvPr>
            <p:ph type="sldNum" sz="quarter" idx="44"/>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6063567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3">
    <p:bg>
      <p:bgPr>
        <a:solidFill>
          <a:schemeClr val="bg2"/>
        </a:solidFill>
        <a:effectLst/>
      </p:bgPr>
    </p:bg>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
        <p:nvSpPr>
          <p:cNvPr id="10" name="Text Placeholder 13">
            <a:extLst>
              <a:ext uri="{FF2B5EF4-FFF2-40B4-BE49-F238E27FC236}">
                <a16:creationId xmlns:a16="http://schemas.microsoft.com/office/drawing/2014/main" id="{7D1DC75A-C7A4-44A4-B19C-D445335545B0}"/>
              </a:ext>
            </a:extLst>
          </p:cNvPr>
          <p:cNvSpPr>
            <a:spLocks noGrp="1"/>
          </p:cNvSpPr>
          <p:nvPr userDrawn="1">
            <p:ph type="body" sz="quarter" idx="11" hasCustomPrompt="1"/>
          </p:nvPr>
        </p:nvSpPr>
        <p:spPr>
          <a:xfrm>
            <a:off x="407988" y="2276872"/>
            <a:ext cx="5399980" cy="869950"/>
          </a:xfrm>
        </p:spPr>
        <p:txBody>
          <a:bodyPr lIns="0" tIns="0" rIns="0" bIns="0" anchor="b">
            <a:normAutofit/>
          </a:bodyPr>
          <a:lstStyle>
            <a:lvl1pPr>
              <a:lnSpc>
                <a:spcPts val="3000"/>
              </a:lnSpc>
              <a:defRPr sz="2600">
                <a:solidFill>
                  <a:schemeClr val="tx2"/>
                </a:solidFill>
              </a:defRPr>
            </a:lvl1pPr>
            <a:lvl2pPr>
              <a:defRPr sz="2400">
                <a:solidFill>
                  <a:schemeClr val="bg1"/>
                </a:solidFill>
              </a:defRPr>
            </a:lvl2pPr>
          </a:lstStyle>
          <a:p>
            <a:pPr lvl="0"/>
            <a:r>
              <a:rPr lang="en-US" dirty="0"/>
              <a:t>Click to insert title</a:t>
            </a:r>
            <a:endParaRPr lang="pt-PT" dirty="0"/>
          </a:p>
        </p:txBody>
      </p:sp>
      <p:sp>
        <p:nvSpPr>
          <p:cNvPr id="11" name="Text Placeholder 13">
            <a:extLst>
              <a:ext uri="{FF2B5EF4-FFF2-40B4-BE49-F238E27FC236}">
                <a16:creationId xmlns:a16="http://schemas.microsoft.com/office/drawing/2014/main" id="{563879A0-0979-491A-8758-371BB7AD935B}"/>
              </a:ext>
            </a:extLst>
          </p:cNvPr>
          <p:cNvSpPr>
            <a:spLocks noGrp="1"/>
          </p:cNvSpPr>
          <p:nvPr userDrawn="1">
            <p:ph type="body" sz="quarter" idx="12" hasCustomPrompt="1"/>
          </p:nvPr>
        </p:nvSpPr>
        <p:spPr>
          <a:xfrm>
            <a:off x="407988" y="3261834"/>
            <a:ext cx="5399980" cy="1196340"/>
          </a:xfrm>
        </p:spPr>
        <p:txBody>
          <a:bodyPr lIns="0" tIns="0" rIns="0" bIns="0">
            <a:normAutofit/>
          </a:bodyPr>
          <a:lstStyle>
            <a:lvl1pPr>
              <a:lnSpc>
                <a:spcPts val="1800"/>
              </a:lnSpc>
              <a:defRPr lang="pt-PT" sz="1600" kern="1200" dirty="0">
                <a:solidFill>
                  <a:srgbClr val="0070AD"/>
                </a:solidFill>
                <a:latin typeface="+mn-lt"/>
                <a:ea typeface="+mn-ea"/>
                <a:cs typeface="+mn-cs"/>
              </a:defRPr>
            </a:lvl1pPr>
            <a:lvl2pPr>
              <a:defRPr sz="1600">
                <a:solidFill>
                  <a:schemeClr val="bg1"/>
                </a:solidFill>
              </a:defRPr>
            </a:lvl2pPr>
          </a:lstStyle>
          <a:p>
            <a:pPr marL="0" marR="0" lvl="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pPr>
            <a:r>
              <a:rPr lang="en-US" dirty="0"/>
              <a:t>Click to insert presenter, location, and date</a:t>
            </a:r>
            <a:endParaRPr lang="pt-PT" dirty="0"/>
          </a:p>
        </p:txBody>
      </p:sp>
      <p:sp>
        <p:nvSpPr>
          <p:cNvPr id="4" name="Freeform 11"/>
          <p:cNvSpPr>
            <a:spLocks/>
          </p:cNvSpPr>
          <p:nvPr userDrawn="1"/>
        </p:nvSpPr>
        <p:spPr bwMode="auto">
          <a:xfrm rot="16200000" flipH="1">
            <a:off x="6370124" y="13910"/>
            <a:ext cx="6353908" cy="6326091"/>
          </a:xfrm>
          <a:custGeom>
            <a:avLst/>
            <a:gdLst>
              <a:gd name="T0" fmla="*/ 909 w 1432"/>
              <a:gd name="T1" fmla="*/ 1425 h 1425"/>
              <a:gd name="T2" fmla="*/ 934 w 1432"/>
              <a:gd name="T3" fmla="*/ 0 h 1425"/>
              <a:gd name="T4" fmla="*/ 0 w 1432"/>
              <a:gd name="T5" fmla="*/ 231 h 1425"/>
              <a:gd name="T6" fmla="*/ 0 w 1432"/>
              <a:gd name="T7" fmla="*/ 1425 h 1425"/>
              <a:gd name="T8" fmla="*/ 909 w 1432"/>
              <a:gd name="T9" fmla="*/ 1425 h 1425"/>
            </a:gdLst>
            <a:ahLst/>
            <a:cxnLst>
              <a:cxn ang="0">
                <a:pos x="T0" y="T1"/>
              </a:cxn>
              <a:cxn ang="0">
                <a:pos x="T2" y="T3"/>
              </a:cxn>
              <a:cxn ang="0">
                <a:pos x="T4" y="T5"/>
              </a:cxn>
              <a:cxn ang="0">
                <a:pos x="T6" y="T7"/>
              </a:cxn>
              <a:cxn ang="0">
                <a:pos x="T8" y="T9"/>
              </a:cxn>
            </a:cxnLst>
            <a:rect l="0" t="0" r="r" b="b"/>
            <a:pathLst>
              <a:path w="1432" h="1425">
                <a:moveTo>
                  <a:pt x="909" y="1425"/>
                </a:moveTo>
                <a:cubicBezTo>
                  <a:pt x="1358" y="720"/>
                  <a:pt x="1432" y="301"/>
                  <a:pt x="934" y="0"/>
                </a:cubicBezTo>
                <a:cubicBezTo>
                  <a:pt x="392" y="295"/>
                  <a:pt x="129" y="297"/>
                  <a:pt x="0" y="231"/>
                </a:cubicBezTo>
                <a:cubicBezTo>
                  <a:pt x="0" y="1425"/>
                  <a:pt x="0" y="1425"/>
                  <a:pt x="0" y="1425"/>
                </a:cubicBezTo>
                <a:lnTo>
                  <a:pt x="909" y="142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1466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Shapes - Layout5">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458139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50C01FB-E2BF-4470-A153-6F7BF3CCF3F9}"/>
              </a:ext>
            </a:extLst>
          </p:cNvPr>
          <p:cNvSpPr/>
          <p:nvPr userDrawn="1"/>
        </p:nvSpPr>
        <p:spPr>
          <a:xfrm>
            <a:off x="0" y="4437112"/>
            <a:ext cx="12192000"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Freeform 5"/>
          <p:cNvSpPr>
            <a:spLocks/>
          </p:cNvSpPr>
          <p:nvPr userDrawn="1"/>
        </p:nvSpPr>
        <p:spPr bwMode="auto">
          <a:xfrm>
            <a:off x="10543422" y="1"/>
            <a:ext cx="1648578" cy="5085230"/>
          </a:xfrm>
          <a:custGeom>
            <a:avLst/>
            <a:gdLst>
              <a:gd name="T0" fmla="*/ 91 w 548"/>
              <a:gd name="T1" fmla="*/ 0 h 1694"/>
              <a:gd name="T2" fmla="*/ 548 w 548"/>
              <a:gd name="T3" fmla="*/ 0 h 1694"/>
              <a:gd name="T4" fmla="*/ 548 w 548"/>
              <a:gd name="T5" fmla="*/ 1694 h 1694"/>
              <a:gd name="T6" fmla="*/ 489 w 548"/>
              <a:gd name="T7" fmla="*/ 1661 h 1694"/>
              <a:gd name="T8" fmla="*/ 233 w 548"/>
              <a:gd name="T9" fmla="*/ 1367 h 1694"/>
              <a:gd name="T10" fmla="*/ 129 w 548"/>
              <a:gd name="T11" fmla="*/ 1033 h 1694"/>
              <a:gd name="T12" fmla="*/ 83 w 548"/>
              <a:gd name="T13" fmla="*/ 629 h 1694"/>
              <a:gd name="T14" fmla="*/ 54 w 548"/>
              <a:gd name="T15" fmla="*/ 304 h 1694"/>
              <a:gd name="T16" fmla="*/ 2 w 548"/>
              <a:gd name="T17" fmla="*/ 84 h 1694"/>
              <a:gd name="T18" fmla="*/ 6 w 548"/>
              <a:gd name="T19" fmla="*/ 73 h 1694"/>
              <a:gd name="T20" fmla="*/ 83 w 548"/>
              <a:gd name="T21" fmla="*/ 8 h 1694"/>
              <a:gd name="T22" fmla="*/ 91 w 548"/>
              <a:gd name="T23"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1694">
                <a:moveTo>
                  <a:pt x="91" y="0"/>
                </a:moveTo>
                <a:cubicBezTo>
                  <a:pt x="243" y="0"/>
                  <a:pt x="395" y="0"/>
                  <a:pt x="548" y="0"/>
                </a:cubicBezTo>
                <a:cubicBezTo>
                  <a:pt x="548" y="564"/>
                  <a:pt x="548" y="1129"/>
                  <a:pt x="548" y="1694"/>
                </a:cubicBezTo>
                <a:cubicBezTo>
                  <a:pt x="528" y="1683"/>
                  <a:pt x="508" y="1673"/>
                  <a:pt x="489" y="1661"/>
                </a:cubicBezTo>
                <a:cubicBezTo>
                  <a:pt x="375" y="1588"/>
                  <a:pt x="292" y="1488"/>
                  <a:pt x="233" y="1367"/>
                </a:cubicBezTo>
                <a:cubicBezTo>
                  <a:pt x="181" y="1261"/>
                  <a:pt x="151" y="1149"/>
                  <a:pt x="129" y="1033"/>
                </a:cubicBezTo>
                <a:cubicBezTo>
                  <a:pt x="105" y="900"/>
                  <a:pt x="94" y="765"/>
                  <a:pt x="83" y="629"/>
                </a:cubicBezTo>
                <a:cubicBezTo>
                  <a:pt x="75" y="521"/>
                  <a:pt x="66" y="413"/>
                  <a:pt x="54" y="304"/>
                </a:cubicBezTo>
                <a:cubicBezTo>
                  <a:pt x="46" y="229"/>
                  <a:pt x="31" y="155"/>
                  <a:pt x="2" y="84"/>
                </a:cubicBezTo>
                <a:cubicBezTo>
                  <a:pt x="0" y="78"/>
                  <a:pt x="2" y="76"/>
                  <a:pt x="6" y="73"/>
                </a:cubicBezTo>
                <a:cubicBezTo>
                  <a:pt x="32" y="51"/>
                  <a:pt x="58" y="30"/>
                  <a:pt x="83" y="8"/>
                </a:cubicBezTo>
                <a:cubicBezTo>
                  <a:pt x="86" y="6"/>
                  <a:pt x="88" y="3"/>
                  <a:pt x="9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pic>
        <p:nvPicPr>
          <p:cNvPr id="23"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1836" t="-4713" b="16530"/>
          <a:stretch/>
        </p:blipFill>
        <p:spPr>
          <a:xfrm>
            <a:off x="11547793" y="188640"/>
            <a:ext cx="424356" cy="459624"/>
          </a:xfrm>
          <a:prstGeom prst="rect">
            <a:avLst/>
          </a:prstGeom>
        </p:spPr>
      </p:pic>
      <p:sp>
        <p:nvSpPr>
          <p:cNvPr id="11" name="Title 10"/>
          <p:cNvSpPr>
            <a:spLocks noGrp="1"/>
          </p:cNvSpPr>
          <p:nvPr>
            <p:ph type="title"/>
          </p:nvPr>
        </p:nvSpPr>
        <p:spPr/>
        <p:txBody>
          <a:bodyPr/>
          <a:lstStyle/>
          <a:p>
            <a:r>
              <a:rPr lang="en-US"/>
              <a:t>Click to edit Master title style</a:t>
            </a:r>
            <a:endParaRPr lang="de-DE"/>
          </a:p>
        </p:txBody>
      </p:sp>
      <p:sp>
        <p:nvSpPr>
          <p:cNvPr id="12" name="Date Placeholder 11"/>
          <p:cNvSpPr>
            <a:spLocks noGrp="1"/>
          </p:cNvSpPr>
          <p:nvPr>
            <p:ph type="dt" sz="half" idx="10"/>
          </p:nvPr>
        </p:nvSpPr>
        <p:spPr/>
        <p:txBody>
          <a:bodyPr/>
          <a:lstStyle/>
          <a:p>
            <a:pPr>
              <a:lnSpc>
                <a:spcPct val="85000"/>
              </a:lnSpc>
            </a:pPr>
            <a:r>
              <a:rPr lang="en-US"/>
              <a:t>Presentation Title | Author | Date</a:t>
            </a:r>
            <a:endParaRPr lang="en-US" dirty="0"/>
          </a:p>
        </p:txBody>
      </p:sp>
      <p:sp>
        <p:nvSpPr>
          <p:cNvPr id="13" name="Footer Placeholder 12"/>
          <p:cNvSpPr>
            <a:spLocks noGrp="1"/>
          </p:cNvSpPr>
          <p:nvPr>
            <p:ph type="ftr" sz="quarter" idx="11"/>
          </p:nvPr>
        </p:nvSpPr>
        <p:spPr/>
        <p:txBody>
          <a:bodyPr/>
          <a:lstStyle/>
          <a:p>
            <a:r>
              <a:rPr lang="en-US"/>
              <a:t>© 2017 Capgemini. All rights reserved.</a:t>
            </a:r>
            <a:endParaRPr lang="en-US" dirty="0"/>
          </a:p>
        </p:txBody>
      </p:sp>
      <p:sp>
        <p:nvSpPr>
          <p:cNvPr id="16" name="Slide Number Placeholder 15"/>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74545099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Text1 (fix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D0D1E5A-3176-4CB4-975A-4DC18D2902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077" b="19676"/>
          <a:stretch/>
        </p:blipFill>
        <p:spPr>
          <a:xfrm rot="16200000">
            <a:off x="5413032" y="79029"/>
            <a:ext cx="6857997" cy="6699938"/>
          </a:xfrm>
          <a:prstGeom prst="rect">
            <a:avLst/>
          </a:prstGeom>
        </p:spPr>
      </p:pic>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6688365" y="4308293"/>
            <a:ext cx="3484336" cy="1721321"/>
          </a:xfrm>
          <a:prstGeom prst="rect">
            <a:avLst/>
          </a:prstGeom>
        </p:spPr>
        <p:txBody>
          <a:bodyPr vert="horz" lIns="0" tIns="0" rIns="0" bIns="45720" rtlCol="0" anchor="b">
            <a:noAutofit/>
          </a:bodyPr>
          <a:lstStyle>
            <a:lvl1pPr>
              <a:lnSpc>
                <a:spcPts val="3000"/>
              </a:lnSpc>
              <a:defRPr sz="2600">
                <a:solidFill>
                  <a:srgbClr val="2C004B"/>
                </a:solidFill>
              </a:defRPr>
            </a:lvl1pPr>
          </a:lstStyle>
          <a:p>
            <a:r>
              <a:rPr lang="en-US" dirty="0"/>
              <a:t>Click to add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5085184"/>
            <a:ext cx="4123375" cy="944430"/>
          </a:xfrm>
          <a:prstGeom prst="rect">
            <a:avLst/>
          </a:prstGeom>
        </p:spPr>
        <p:txBody>
          <a:bodyPr anchor="b">
            <a:noAutofit/>
          </a:bodyPr>
          <a:lstStyle>
            <a:lvl1pPr>
              <a:lnSpc>
                <a:spcPts val="2200"/>
              </a:lnSpc>
              <a:spcAft>
                <a:spcPts val="0"/>
              </a:spcAft>
              <a:defRPr sz="18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pic>
        <p:nvPicPr>
          <p:cNvPr id="6"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836" t="-4713" b="16530"/>
          <a:stretch/>
        </p:blipFill>
        <p:spPr>
          <a:xfrm>
            <a:off x="11547793" y="188640"/>
            <a:ext cx="424356" cy="459624"/>
          </a:xfrm>
          <a:prstGeom prst="rect">
            <a:avLst/>
          </a:prstGeom>
        </p:spPr>
      </p:pic>
      <p:cxnSp>
        <p:nvCxnSpPr>
          <p:cNvPr id="15"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33"/>
          </p:nvPr>
        </p:nvSpPr>
        <p:spPr/>
        <p:txBody>
          <a:bodyPr/>
          <a:lstStyle/>
          <a:p>
            <a:pPr>
              <a:lnSpc>
                <a:spcPct val="85000"/>
              </a:lnSpc>
            </a:pPr>
            <a:r>
              <a:rPr lang="en-US"/>
              <a:t>Presentation Title | Author | Date</a:t>
            </a:r>
            <a:endParaRPr lang="en-US" dirty="0"/>
          </a:p>
        </p:txBody>
      </p:sp>
      <p:sp>
        <p:nvSpPr>
          <p:cNvPr id="9" name="Footer Placeholder 8"/>
          <p:cNvSpPr>
            <a:spLocks noGrp="1"/>
          </p:cNvSpPr>
          <p:nvPr>
            <p:ph type="ftr" sz="quarter" idx="34"/>
          </p:nvPr>
        </p:nvSpPr>
        <p:spPr/>
        <p:txBody>
          <a:bodyPr/>
          <a:lstStyle>
            <a:lvl1pPr>
              <a:defRPr>
                <a:solidFill>
                  <a:schemeClr val="bg1"/>
                </a:solidFill>
              </a:defRPr>
            </a:lvl1pPr>
          </a:lstStyle>
          <a:p>
            <a:r>
              <a:rPr lang="en-US"/>
              <a:t>© 2017 Capgemini. All rights reserved.</a:t>
            </a:r>
            <a:endParaRPr lang="en-US" dirty="0"/>
          </a:p>
        </p:txBody>
      </p:sp>
      <p:sp>
        <p:nvSpPr>
          <p:cNvPr id="10" name="Slide Number Placeholder 9"/>
          <p:cNvSpPr>
            <a:spLocks noGrp="1"/>
          </p:cNvSpPr>
          <p:nvPr>
            <p:ph type="sldNum" sz="quarter" idx="35"/>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44907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_2">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1851144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reeform 5"/>
          <p:cNvSpPr>
            <a:spLocks/>
          </p:cNvSpPr>
          <p:nvPr userDrawn="1"/>
        </p:nvSpPr>
        <p:spPr bwMode="auto">
          <a:xfrm>
            <a:off x="0" y="0"/>
            <a:ext cx="5452303" cy="6384585"/>
          </a:xfrm>
          <a:custGeom>
            <a:avLst/>
            <a:gdLst>
              <a:gd name="T0" fmla="*/ 0 w 1745"/>
              <a:gd name="T1" fmla="*/ 1807 h 2044"/>
              <a:gd name="T2" fmla="*/ 0 w 1745"/>
              <a:gd name="T3" fmla="*/ 0 h 2044"/>
              <a:gd name="T4" fmla="*/ 1742 w 1745"/>
              <a:gd name="T5" fmla="*/ 0 h 2044"/>
              <a:gd name="T6" fmla="*/ 1742 w 1745"/>
              <a:gd name="T7" fmla="*/ 10 h 2044"/>
              <a:gd name="T8" fmla="*/ 1735 w 1745"/>
              <a:gd name="T9" fmla="*/ 160 h 2044"/>
              <a:gd name="T10" fmla="*/ 1654 w 1745"/>
              <a:gd name="T11" fmla="*/ 439 h 2044"/>
              <a:gd name="T12" fmla="*/ 1452 w 1745"/>
              <a:gd name="T13" fmla="*/ 821 h 2044"/>
              <a:gd name="T14" fmla="*/ 1197 w 1745"/>
              <a:gd name="T15" fmla="*/ 1214 h 2044"/>
              <a:gd name="T16" fmla="*/ 1019 w 1745"/>
              <a:gd name="T17" fmla="*/ 1509 h 2044"/>
              <a:gd name="T18" fmla="*/ 946 w 1745"/>
              <a:gd name="T19" fmla="*/ 1692 h 2044"/>
              <a:gd name="T20" fmla="*/ 945 w 1745"/>
              <a:gd name="T21" fmla="*/ 1848 h 2044"/>
              <a:gd name="T22" fmla="*/ 941 w 1745"/>
              <a:gd name="T23" fmla="*/ 1857 h 2044"/>
              <a:gd name="T24" fmla="*/ 873 w 1745"/>
              <a:gd name="T25" fmla="*/ 1920 h 2044"/>
              <a:gd name="T26" fmla="*/ 522 w 1745"/>
              <a:gd name="T27" fmla="*/ 2037 h 2044"/>
              <a:gd name="T28" fmla="*/ 267 w 1745"/>
              <a:gd name="T29" fmla="*/ 1971 h 2044"/>
              <a:gd name="T30" fmla="*/ 12 w 1745"/>
              <a:gd name="T31" fmla="*/ 1814 h 2044"/>
              <a:gd name="T32" fmla="*/ 0 w 1745"/>
              <a:gd name="T33" fmla="*/ 1807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5" h="2044">
                <a:moveTo>
                  <a:pt x="0" y="1807"/>
                </a:moveTo>
                <a:cubicBezTo>
                  <a:pt x="0" y="1205"/>
                  <a:pt x="0" y="602"/>
                  <a:pt x="0" y="0"/>
                </a:cubicBezTo>
                <a:cubicBezTo>
                  <a:pt x="580" y="0"/>
                  <a:pt x="1161" y="0"/>
                  <a:pt x="1742" y="0"/>
                </a:cubicBezTo>
                <a:cubicBezTo>
                  <a:pt x="1742" y="3"/>
                  <a:pt x="1741" y="7"/>
                  <a:pt x="1742" y="10"/>
                </a:cubicBezTo>
                <a:cubicBezTo>
                  <a:pt x="1745" y="60"/>
                  <a:pt x="1742" y="110"/>
                  <a:pt x="1735" y="160"/>
                </a:cubicBezTo>
                <a:cubicBezTo>
                  <a:pt x="1721" y="257"/>
                  <a:pt x="1691" y="349"/>
                  <a:pt x="1654" y="439"/>
                </a:cubicBezTo>
                <a:cubicBezTo>
                  <a:pt x="1599" y="573"/>
                  <a:pt x="1529" y="699"/>
                  <a:pt x="1452" y="821"/>
                </a:cubicBezTo>
                <a:cubicBezTo>
                  <a:pt x="1369" y="953"/>
                  <a:pt x="1282" y="1083"/>
                  <a:pt x="1197" y="1214"/>
                </a:cubicBezTo>
                <a:cubicBezTo>
                  <a:pt x="1134" y="1311"/>
                  <a:pt x="1072" y="1407"/>
                  <a:pt x="1019" y="1509"/>
                </a:cubicBezTo>
                <a:cubicBezTo>
                  <a:pt x="989" y="1568"/>
                  <a:pt x="962" y="1628"/>
                  <a:pt x="946" y="1692"/>
                </a:cubicBezTo>
                <a:cubicBezTo>
                  <a:pt x="933" y="1744"/>
                  <a:pt x="929" y="1796"/>
                  <a:pt x="945" y="1848"/>
                </a:cubicBezTo>
                <a:cubicBezTo>
                  <a:pt x="945" y="1850"/>
                  <a:pt x="943" y="1855"/>
                  <a:pt x="941" y="1857"/>
                </a:cubicBezTo>
                <a:cubicBezTo>
                  <a:pt x="919" y="1878"/>
                  <a:pt x="897" y="1901"/>
                  <a:pt x="873" y="1920"/>
                </a:cubicBezTo>
                <a:cubicBezTo>
                  <a:pt x="771" y="2003"/>
                  <a:pt x="654" y="2044"/>
                  <a:pt x="522" y="2037"/>
                </a:cubicBezTo>
                <a:cubicBezTo>
                  <a:pt x="432" y="2032"/>
                  <a:pt x="348" y="2007"/>
                  <a:pt x="267" y="1971"/>
                </a:cubicBezTo>
                <a:cubicBezTo>
                  <a:pt x="175" y="1929"/>
                  <a:pt x="92" y="1875"/>
                  <a:pt x="12" y="1814"/>
                </a:cubicBezTo>
                <a:cubicBezTo>
                  <a:pt x="8" y="1811"/>
                  <a:pt x="4" y="1809"/>
                  <a:pt x="0" y="180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Picture Placeholder 14">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1999" cy="6857998"/>
          </a:xfrm>
          <a:custGeom>
            <a:avLst/>
            <a:gdLst>
              <a:gd name="connsiteX0" fmla="*/ 0 w 12191999"/>
              <a:gd name="connsiteY0" fmla="*/ 0 h 6857998"/>
              <a:gd name="connsiteX1" fmla="*/ 12191999 w 12191999"/>
              <a:gd name="connsiteY1" fmla="*/ 0 h 6857998"/>
              <a:gd name="connsiteX2" fmla="*/ 12191999 w 12191999"/>
              <a:gd name="connsiteY2" fmla="*/ 6857998 h 6857998"/>
              <a:gd name="connsiteX3" fmla="*/ 0 w 12191999"/>
              <a:gd name="connsiteY3" fmla="*/ 6857998 h 6857998"/>
              <a:gd name="connsiteX4" fmla="*/ 0 w 12191999"/>
              <a:gd name="connsiteY4" fmla="*/ 5644299 h 6857998"/>
              <a:gd name="connsiteX5" fmla="*/ 37495 w 12191999"/>
              <a:gd name="connsiteY5" fmla="*/ 5666164 h 6857998"/>
              <a:gd name="connsiteX6" fmla="*/ 834250 w 12191999"/>
              <a:gd name="connsiteY6" fmla="*/ 6156565 h 6857998"/>
              <a:gd name="connsiteX7" fmla="*/ 1631004 w 12191999"/>
              <a:gd name="connsiteY7" fmla="*/ 6362721 h 6857998"/>
              <a:gd name="connsiteX8" fmla="*/ 2727714 w 12191999"/>
              <a:gd name="connsiteY8" fmla="*/ 5997263 h 6857998"/>
              <a:gd name="connsiteX9" fmla="*/ 2940182 w 12191999"/>
              <a:gd name="connsiteY9" fmla="*/ 5800478 h 6857998"/>
              <a:gd name="connsiteX10" fmla="*/ 2952680 w 12191999"/>
              <a:gd name="connsiteY10" fmla="*/ 5772366 h 6857998"/>
              <a:gd name="connsiteX11" fmla="*/ 2955805 w 12191999"/>
              <a:gd name="connsiteY11" fmla="*/ 5285088 h 6857998"/>
              <a:gd name="connsiteX12" fmla="*/ 3183895 w 12191999"/>
              <a:gd name="connsiteY12" fmla="*/ 4713474 h 6857998"/>
              <a:gd name="connsiteX13" fmla="*/ 3740061 w 12191999"/>
              <a:gd name="connsiteY13" fmla="*/ 3792020 h 6857998"/>
              <a:gd name="connsiteX14" fmla="*/ 4536816 w 12191999"/>
              <a:gd name="connsiteY14" fmla="*/ 2564455 h 6857998"/>
              <a:gd name="connsiteX15" fmla="*/ 5167971 w 12191999"/>
              <a:gd name="connsiteY15" fmla="*/ 1371250 h 6857998"/>
              <a:gd name="connsiteX16" fmla="*/ 5421058 w 12191999"/>
              <a:gd name="connsiteY16" fmla="*/ 499773 h 6857998"/>
              <a:gd name="connsiteX17" fmla="*/ 5442930 w 12191999"/>
              <a:gd name="connsiteY17" fmla="*/ 31237 h 6857998"/>
              <a:gd name="connsiteX18" fmla="*/ 5442930 w 12191999"/>
              <a:gd name="connsiteY18" fmla="*/ 1 h 6857998"/>
              <a:gd name="connsiteX19" fmla="*/ 0 w 12191999"/>
              <a:gd name="connsiteY19"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8">
                <a:moveTo>
                  <a:pt x="0" y="0"/>
                </a:moveTo>
                <a:lnTo>
                  <a:pt x="12191999" y="0"/>
                </a:lnTo>
                <a:lnTo>
                  <a:pt x="12191999" y="6857998"/>
                </a:lnTo>
                <a:lnTo>
                  <a:pt x="0" y="6857998"/>
                </a:lnTo>
                <a:lnTo>
                  <a:pt x="0" y="5644299"/>
                </a:lnTo>
                <a:cubicBezTo>
                  <a:pt x="12498" y="5650546"/>
                  <a:pt x="24996" y="5656794"/>
                  <a:pt x="37495" y="5666164"/>
                </a:cubicBezTo>
                <a:cubicBezTo>
                  <a:pt x="287457" y="5856702"/>
                  <a:pt x="546793" y="6025375"/>
                  <a:pt x="834250" y="6156565"/>
                </a:cubicBezTo>
                <a:cubicBezTo>
                  <a:pt x="1087336" y="6269014"/>
                  <a:pt x="1349797" y="6347103"/>
                  <a:pt x="1631004" y="6362721"/>
                </a:cubicBezTo>
                <a:cubicBezTo>
                  <a:pt x="2043442" y="6384586"/>
                  <a:pt x="2409012" y="6256520"/>
                  <a:pt x="2727714" y="5997263"/>
                </a:cubicBezTo>
                <a:cubicBezTo>
                  <a:pt x="2802703" y="5937915"/>
                  <a:pt x="2871442" y="5866073"/>
                  <a:pt x="2940182" y="5800478"/>
                </a:cubicBezTo>
                <a:cubicBezTo>
                  <a:pt x="2946431" y="5794231"/>
                  <a:pt x="2952680" y="5778613"/>
                  <a:pt x="2952680" y="5772366"/>
                </a:cubicBezTo>
                <a:cubicBezTo>
                  <a:pt x="2902688" y="5609940"/>
                  <a:pt x="2915186" y="5447514"/>
                  <a:pt x="2955805" y="5285088"/>
                </a:cubicBezTo>
                <a:cubicBezTo>
                  <a:pt x="3005797" y="5085180"/>
                  <a:pt x="3090159" y="4897765"/>
                  <a:pt x="3183895" y="4713474"/>
                </a:cubicBezTo>
                <a:cubicBezTo>
                  <a:pt x="3349495" y="4394870"/>
                  <a:pt x="3543216" y="4095006"/>
                  <a:pt x="3740061" y="3792020"/>
                </a:cubicBezTo>
                <a:cubicBezTo>
                  <a:pt x="4005646" y="3382832"/>
                  <a:pt x="4277480" y="2976767"/>
                  <a:pt x="4536816" y="2564455"/>
                </a:cubicBezTo>
                <a:cubicBezTo>
                  <a:pt x="4777405" y="2183379"/>
                  <a:pt x="4996122" y="1789809"/>
                  <a:pt x="5167971" y="1371250"/>
                </a:cubicBezTo>
                <a:cubicBezTo>
                  <a:pt x="5283579" y="1090128"/>
                  <a:pt x="5377315" y="802760"/>
                  <a:pt x="5421058" y="499773"/>
                </a:cubicBezTo>
                <a:cubicBezTo>
                  <a:pt x="5442930" y="343594"/>
                  <a:pt x="5452303" y="187416"/>
                  <a:pt x="5442930" y="31237"/>
                </a:cubicBezTo>
                <a:cubicBezTo>
                  <a:pt x="5439805" y="21866"/>
                  <a:pt x="5442930" y="9372"/>
                  <a:pt x="5442930" y="1"/>
                </a:cubicBezTo>
                <a:cubicBezTo>
                  <a:pt x="3627578" y="1"/>
                  <a:pt x="1812227" y="1"/>
                  <a:pt x="0" y="1"/>
                </a:cubicBezTo>
                <a:close/>
              </a:path>
            </a:pathLst>
          </a:custGeom>
          <a:noFill/>
        </p:spPr>
        <p:txBody>
          <a:bodyPr wrap="square" anchor="ctr">
            <a:noAutofit/>
          </a:bodyPr>
          <a:lstStyle>
            <a:lvl1pPr algn="ctr">
              <a:defRPr/>
            </a:lvl1pPr>
          </a:lstStyle>
          <a:p>
            <a:r>
              <a:rPr lang="en-US"/>
              <a:t>Click icon to add picture</a:t>
            </a:r>
            <a:endParaRPr lang="pt-PT" dirty="0"/>
          </a:p>
        </p:txBody>
      </p:sp>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407988" y="649981"/>
            <a:ext cx="4319860" cy="1194843"/>
          </a:xfrm>
          <a:prstGeom prst="rect">
            <a:avLst/>
          </a:prstGeom>
        </p:spPr>
        <p:txBody>
          <a:bodyPr vert="horz" lIns="0" tIns="0" rIns="0" bIns="0" rtlCol="0" anchor="b">
            <a:normAutofit/>
          </a:bodyPr>
          <a:lstStyle>
            <a:lvl1pPr>
              <a:lnSpc>
                <a:spcPts val="3000"/>
              </a:lnSpc>
              <a:defRPr sz="2600">
                <a:solidFill>
                  <a:srgbClr val="12ABDB"/>
                </a:solidFill>
              </a:defRPr>
            </a:lvl1pPr>
          </a:lstStyle>
          <a:p>
            <a:r>
              <a:rPr lang="en-US" dirty="0"/>
              <a:t>Click to insert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1988840"/>
            <a:ext cx="3599780" cy="1152127"/>
          </a:xfrm>
          <a:prstGeom prst="rect">
            <a:avLst/>
          </a:prstGeom>
        </p:spPr>
        <p:txBody>
          <a:bodyPr lIns="0" tIns="0" rIns="0" bIns="0">
            <a:noAutofit/>
          </a:bodyPr>
          <a:lstStyle>
            <a:lvl1pP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4"/>
          </p:nvPr>
        </p:nvSpPr>
        <p:spPr/>
        <p:txBody>
          <a:bodyPr/>
          <a:lstStyle/>
          <a:p>
            <a:r>
              <a:rPr lang="en-US"/>
              <a:t>© 2017 Capgemini. All rights reserved.</a:t>
            </a:r>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60201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3">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667452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0" y="0"/>
            <a:ext cx="9372600" cy="6858000"/>
          </a:xfrm>
          <a:custGeom>
            <a:avLst/>
            <a:gdLst>
              <a:gd name="T0" fmla="*/ 810 w 2953"/>
              <a:gd name="T1" fmla="*/ 2160 h 2160"/>
              <a:gd name="T2" fmla="*/ 0 w 2953"/>
              <a:gd name="T3" fmla="*/ 2160 h 2160"/>
              <a:gd name="T4" fmla="*/ 0 w 2953"/>
              <a:gd name="T5" fmla="*/ 0 h 2160"/>
              <a:gd name="T6" fmla="*/ 2953 w 2953"/>
              <a:gd name="T7" fmla="*/ 0 h 2160"/>
              <a:gd name="T8" fmla="*/ 2951 w 2953"/>
              <a:gd name="T9" fmla="*/ 9 h 2160"/>
              <a:gd name="T10" fmla="*/ 2912 w 2953"/>
              <a:gd name="T11" fmla="*/ 104 h 2160"/>
              <a:gd name="T12" fmla="*/ 2689 w 2953"/>
              <a:gd name="T13" fmla="*/ 359 h 2160"/>
              <a:gd name="T14" fmla="*/ 2421 w 2953"/>
              <a:gd name="T15" fmla="*/ 509 h 2160"/>
              <a:gd name="T16" fmla="*/ 1974 w 2953"/>
              <a:gd name="T17" fmla="*/ 701 h 2160"/>
              <a:gd name="T18" fmla="*/ 1632 w 2953"/>
              <a:gd name="T19" fmla="*/ 876 h 2160"/>
              <a:gd name="T20" fmla="*/ 1411 w 2953"/>
              <a:gd name="T21" fmla="*/ 1047 h 2160"/>
              <a:gd name="T22" fmla="*/ 1306 w 2953"/>
              <a:gd name="T23" fmla="*/ 1219 h 2160"/>
              <a:gd name="T24" fmla="*/ 1303 w 2953"/>
              <a:gd name="T25" fmla="*/ 1459 h 2160"/>
              <a:gd name="T26" fmla="*/ 1396 w 2953"/>
              <a:gd name="T27" fmla="*/ 1682 h 2160"/>
              <a:gd name="T28" fmla="*/ 1403 w 2953"/>
              <a:gd name="T29" fmla="*/ 1695 h 2160"/>
              <a:gd name="T30" fmla="*/ 1398 w 2953"/>
              <a:gd name="T31" fmla="*/ 1700 h 2160"/>
              <a:gd name="T32" fmla="*/ 882 w 2953"/>
              <a:gd name="T33" fmla="*/ 2110 h 2160"/>
              <a:gd name="T34" fmla="*/ 810 w 2953"/>
              <a:gd name="T35" fmla="*/ 216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3" h="2160">
                <a:moveTo>
                  <a:pt x="810" y="2160"/>
                </a:moveTo>
                <a:cubicBezTo>
                  <a:pt x="540" y="2160"/>
                  <a:pt x="270" y="2160"/>
                  <a:pt x="0" y="2160"/>
                </a:cubicBezTo>
                <a:cubicBezTo>
                  <a:pt x="0" y="1440"/>
                  <a:pt x="0" y="720"/>
                  <a:pt x="0" y="0"/>
                </a:cubicBezTo>
                <a:cubicBezTo>
                  <a:pt x="984" y="0"/>
                  <a:pt x="1969" y="0"/>
                  <a:pt x="2953" y="0"/>
                </a:cubicBezTo>
                <a:cubicBezTo>
                  <a:pt x="2952" y="3"/>
                  <a:pt x="2952" y="6"/>
                  <a:pt x="2951" y="9"/>
                </a:cubicBezTo>
                <a:cubicBezTo>
                  <a:pt x="2938" y="41"/>
                  <a:pt x="2927" y="73"/>
                  <a:pt x="2912" y="104"/>
                </a:cubicBezTo>
                <a:cubicBezTo>
                  <a:pt x="2859" y="208"/>
                  <a:pt x="2782" y="290"/>
                  <a:pt x="2689" y="359"/>
                </a:cubicBezTo>
                <a:cubicBezTo>
                  <a:pt x="2607" y="421"/>
                  <a:pt x="2516" y="468"/>
                  <a:pt x="2421" y="509"/>
                </a:cubicBezTo>
                <a:cubicBezTo>
                  <a:pt x="2272" y="572"/>
                  <a:pt x="2123" y="636"/>
                  <a:pt x="1974" y="701"/>
                </a:cubicBezTo>
                <a:cubicBezTo>
                  <a:pt x="1857" y="753"/>
                  <a:pt x="1742" y="809"/>
                  <a:pt x="1632" y="876"/>
                </a:cubicBezTo>
                <a:cubicBezTo>
                  <a:pt x="1551" y="924"/>
                  <a:pt x="1475" y="978"/>
                  <a:pt x="1411" y="1047"/>
                </a:cubicBezTo>
                <a:cubicBezTo>
                  <a:pt x="1364" y="1097"/>
                  <a:pt x="1327" y="1153"/>
                  <a:pt x="1306" y="1219"/>
                </a:cubicBezTo>
                <a:cubicBezTo>
                  <a:pt x="1280" y="1299"/>
                  <a:pt x="1283" y="1379"/>
                  <a:pt x="1303" y="1459"/>
                </a:cubicBezTo>
                <a:cubicBezTo>
                  <a:pt x="1323" y="1538"/>
                  <a:pt x="1357" y="1612"/>
                  <a:pt x="1396" y="1682"/>
                </a:cubicBezTo>
                <a:cubicBezTo>
                  <a:pt x="1399" y="1687"/>
                  <a:pt x="1401" y="1691"/>
                  <a:pt x="1403" y="1695"/>
                </a:cubicBezTo>
                <a:cubicBezTo>
                  <a:pt x="1401" y="1697"/>
                  <a:pt x="1399" y="1698"/>
                  <a:pt x="1398" y="1700"/>
                </a:cubicBezTo>
                <a:cubicBezTo>
                  <a:pt x="1232" y="1845"/>
                  <a:pt x="1061" y="1983"/>
                  <a:pt x="882" y="2110"/>
                </a:cubicBezTo>
                <a:cubicBezTo>
                  <a:pt x="858" y="2127"/>
                  <a:pt x="834" y="2143"/>
                  <a:pt x="810" y="21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6" name="Picture Placeholder 15">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2570884 w 12192000"/>
              <a:gd name="connsiteY3" fmla="*/ 6857998 h 6857998"/>
              <a:gd name="connsiteX4" fmla="*/ 2799402 w 12192000"/>
              <a:gd name="connsiteY4" fmla="*/ 6699251 h 6857998"/>
              <a:gd name="connsiteX5" fmla="*/ 4437147 w 12192000"/>
              <a:gd name="connsiteY5" fmla="*/ 5397501 h 6857998"/>
              <a:gd name="connsiteX6" fmla="*/ 4453017 w 12192000"/>
              <a:gd name="connsiteY6" fmla="*/ 5381626 h 6857998"/>
              <a:gd name="connsiteX7" fmla="*/ 4430799 w 12192000"/>
              <a:gd name="connsiteY7" fmla="*/ 5340351 h 6857998"/>
              <a:gd name="connsiteX8" fmla="*/ 4135624 w 12192000"/>
              <a:gd name="connsiteY8" fmla="*/ 4632326 h 6857998"/>
              <a:gd name="connsiteX9" fmla="*/ 4145146 w 12192000"/>
              <a:gd name="connsiteY9" fmla="*/ 3870326 h 6857998"/>
              <a:gd name="connsiteX10" fmla="*/ 4478408 w 12192000"/>
              <a:gd name="connsiteY10" fmla="*/ 3324226 h 6857998"/>
              <a:gd name="connsiteX11" fmla="*/ 5179846 w 12192000"/>
              <a:gd name="connsiteY11" fmla="*/ 2781301 h 6857998"/>
              <a:gd name="connsiteX12" fmla="*/ 6265328 w 12192000"/>
              <a:gd name="connsiteY12" fmla="*/ 2225676 h 6857998"/>
              <a:gd name="connsiteX13" fmla="*/ 7684072 w 12192000"/>
              <a:gd name="connsiteY13" fmla="*/ 1616076 h 6857998"/>
              <a:gd name="connsiteX14" fmla="*/ 8534684 w 12192000"/>
              <a:gd name="connsiteY14" fmla="*/ 1139826 h 6857998"/>
              <a:gd name="connsiteX15" fmla="*/ 9242469 w 12192000"/>
              <a:gd name="connsiteY15" fmla="*/ 330201 h 6857998"/>
              <a:gd name="connsiteX16" fmla="*/ 9366252 w 12192000"/>
              <a:gd name="connsiteY16" fmla="*/ 28576 h 6857998"/>
              <a:gd name="connsiteX17" fmla="*/ 9372600 w 12192000"/>
              <a:gd name="connsiteY17" fmla="*/ 1 h 6857998"/>
              <a:gd name="connsiteX18" fmla="*/ 0 w 12192000"/>
              <a:gd name="connsiteY18"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7998">
                <a:moveTo>
                  <a:pt x="0" y="0"/>
                </a:moveTo>
                <a:lnTo>
                  <a:pt x="12192000" y="0"/>
                </a:lnTo>
                <a:lnTo>
                  <a:pt x="12192000" y="6857998"/>
                </a:lnTo>
                <a:lnTo>
                  <a:pt x="2570884" y="6857998"/>
                </a:lnTo>
                <a:lnTo>
                  <a:pt x="2799402" y="6699251"/>
                </a:lnTo>
                <a:cubicBezTo>
                  <a:pt x="3367535" y="6296026"/>
                  <a:pt x="3910276" y="5857876"/>
                  <a:pt x="4437147" y="5397501"/>
                </a:cubicBezTo>
                <a:cubicBezTo>
                  <a:pt x="4440322" y="5391151"/>
                  <a:pt x="4446669" y="5387976"/>
                  <a:pt x="4453017" y="5381626"/>
                </a:cubicBezTo>
                <a:cubicBezTo>
                  <a:pt x="4446669" y="5368926"/>
                  <a:pt x="4440322" y="5356226"/>
                  <a:pt x="4430799" y="5340351"/>
                </a:cubicBezTo>
                <a:cubicBezTo>
                  <a:pt x="4307016" y="5118101"/>
                  <a:pt x="4199103" y="4883151"/>
                  <a:pt x="4135624" y="4632326"/>
                </a:cubicBezTo>
                <a:cubicBezTo>
                  <a:pt x="4072146" y="4378326"/>
                  <a:pt x="4062624" y="4124326"/>
                  <a:pt x="4145146" y="3870326"/>
                </a:cubicBezTo>
                <a:cubicBezTo>
                  <a:pt x="4211798" y="3660776"/>
                  <a:pt x="4329234" y="3482976"/>
                  <a:pt x="4478408" y="3324226"/>
                </a:cubicBezTo>
                <a:cubicBezTo>
                  <a:pt x="4681539" y="3105151"/>
                  <a:pt x="4922758" y="2933701"/>
                  <a:pt x="5179846" y="2781301"/>
                </a:cubicBezTo>
                <a:cubicBezTo>
                  <a:pt x="5528977" y="2568576"/>
                  <a:pt x="5893979" y="2390776"/>
                  <a:pt x="6265328" y="2225676"/>
                </a:cubicBezTo>
                <a:cubicBezTo>
                  <a:pt x="6738243" y="2019301"/>
                  <a:pt x="7211157" y="1816101"/>
                  <a:pt x="7684072" y="1616076"/>
                </a:cubicBezTo>
                <a:cubicBezTo>
                  <a:pt x="7985595" y="1485901"/>
                  <a:pt x="8274422" y="1336676"/>
                  <a:pt x="8534684" y="1139826"/>
                </a:cubicBezTo>
                <a:cubicBezTo>
                  <a:pt x="8829859" y="920751"/>
                  <a:pt x="9074251" y="660401"/>
                  <a:pt x="9242469" y="330201"/>
                </a:cubicBezTo>
                <a:cubicBezTo>
                  <a:pt x="9290078" y="231776"/>
                  <a:pt x="9324991" y="130176"/>
                  <a:pt x="9366252" y="28576"/>
                </a:cubicBezTo>
                <a:cubicBezTo>
                  <a:pt x="9369426" y="19051"/>
                  <a:pt x="9369426" y="9526"/>
                  <a:pt x="9372600" y="1"/>
                </a:cubicBezTo>
                <a:cubicBezTo>
                  <a:pt x="6249458" y="1"/>
                  <a:pt x="3123142" y="1"/>
                  <a:pt x="0" y="1"/>
                </a:cubicBezTo>
                <a:close/>
              </a:path>
            </a:pathLst>
          </a:custGeom>
          <a:noFill/>
        </p:spPr>
        <p:txBody>
          <a:bodyPr wrap="square" anchor="ctr">
            <a:noAutofit/>
          </a:bodyPr>
          <a:lstStyle>
            <a:lvl1pPr algn="ctr">
              <a:defRPr/>
            </a:lvl1pPr>
          </a:lstStyle>
          <a:p>
            <a:r>
              <a:rPr lang="en-US"/>
              <a:t>Click icon to add picture</a:t>
            </a:r>
            <a:endParaRPr lang="pt-PT" dirty="0"/>
          </a:p>
        </p:txBody>
      </p:sp>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407988" y="649981"/>
            <a:ext cx="4319860" cy="1194843"/>
          </a:xfrm>
          <a:prstGeom prst="rect">
            <a:avLst/>
          </a:prstGeom>
        </p:spPr>
        <p:txBody>
          <a:bodyPr vert="horz" lIns="0" tIns="0" rIns="0" bIns="0" rtlCol="0" anchor="b">
            <a:normAutofit/>
          </a:bodyPr>
          <a:lstStyle>
            <a:lvl1pPr>
              <a:lnSpc>
                <a:spcPts val="3000"/>
              </a:lnSpc>
              <a:defRPr sz="2600">
                <a:solidFill>
                  <a:srgbClr val="12ABDB"/>
                </a:solidFill>
              </a:defRPr>
            </a:lvl1pPr>
          </a:lstStyle>
          <a:p>
            <a:r>
              <a:rPr lang="en-US" dirty="0"/>
              <a:t>Click to insert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1988840"/>
            <a:ext cx="3709150" cy="1152127"/>
          </a:xfrm>
          <a:prstGeom prst="rect">
            <a:avLst/>
          </a:prstGeom>
        </p:spPr>
        <p:txBody>
          <a:bodyPr lIns="0" tIns="0" rIns="0" bIns="0">
            <a:noAutofit/>
          </a:bodyPr>
          <a:lstStyle>
            <a:lvl1pP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lvl1pPr>
              <a:defRPr>
                <a:solidFill>
                  <a:schemeClr val="bg2">
                    <a:lumMod val="90000"/>
                  </a:schemeClr>
                </a:solidFill>
              </a:defRPr>
            </a:lvl1pPr>
          </a:lstStyle>
          <a:p>
            <a:pPr>
              <a:lnSpc>
                <a:spcPct val="85000"/>
              </a:lnSpc>
            </a:pPr>
            <a:r>
              <a:rPr lang="en-US"/>
              <a:t>Presentation Title | Author | Date</a:t>
            </a:r>
            <a:endParaRPr lang="en-US" dirty="0"/>
          </a:p>
        </p:txBody>
      </p:sp>
      <p:sp>
        <p:nvSpPr>
          <p:cNvPr id="3" name="Footer Placeholder 2"/>
          <p:cNvSpPr>
            <a:spLocks noGrp="1"/>
          </p:cNvSpPr>
          <p:nvPr>
            <p:ph type="ftr" sz="quarter" idx="34"/>
          </p:nvPr>
        </p:nvSpPr>
        <p:spPr/>
        <p:txBody>
          <a:bodyPr/>
          <a:lstStyle/>
          <a:p>
            <a:r>
              <a:rPr lang="en-US"/>
              <a:t>© 2017 Capgemini. All rights reserved.</a:t>
            </a:r>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175151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ology Image">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A5BCC8E-52FE-4AF2-85A3-02F305A605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880" b="30671"/>
          <a:stretch/>
        </p:blipFill>
        <p:spPr>
          <a:xfrm flipH="1">
            <a:off x="3886200" y="812801"/>
            <a:ext cx="8305800" cy="6045199"/>
          </a:xfrm>
          <a:prstGeom prst="rect">
            <a:avLst/>
          </a:prstGeom>
        </p:spPr>
      </p:pic>
      <p:sp>
        <p:nvSpPr>
          <p:cNvPr id="8" name="Picture Placeholder 17">
            <a:extLst>
              <a:ext uri="{FF2B5EF4-FFF2-40B4-BE49-F238E27FC236}">
                <a16:creationId xmlns:a16="http://schemas.microsoft.com/office/drawing/2014/main" id="{EDC88BCB-F476-4BB6-A735-9D28ECF2EBD5}"/>
              </a:ext>
            </a:extLst>
          </p:cNvPr>
          <p:cNvSpPr>
            <a:spLocks noGrp="1"/>
          </p:cNvSpPr>
          <p:nvPr>
            <p:ph type="pic" sz="quarter" idx="10"/>
          </p:nvPr>
        </p:nvSpPr>
        <p:spPr>
          <a:xfrm>
            <a:off x="0" y="-1"/>
            <a:ext cx="7358743" cy="6857998"/>
          </a:xfrm>
          <a:prstGeom prst="rect">
            <a:avLst/>
          </a:prstGeom>
          <a:noFill/>
        </p:spPr>
        <p:txBody>
          <a:bodyPr anchor="ctr"/>
          <a:lstStyle>
            <a:lvl1pPr algn="ctr">
              <a:defRPr/>
            </a:lvl1pPr>
          </a:lstStyle>
          <a:p>
            <a:r>
              <a:rPr lang="en-US"/>
              <a:t>Click icon to add picture</a:t>
            </a:r>
            <a:endParaRPr lang="pt-PT" dirty="0"/>
          </a:p>
        </p:txBody>
      </p:sp>
      <p:sp>
        <p:nvSpPr>
          <p:cNvPr id="9" name="Title Placeholder 1">
            <a:extLst>
              <a:ext uri="{FF2B5EF4-FFF2-40B4-BE49-F238E27FC236}">
                <a16:creationId xmlns:a16="http://schemas.microsoft.com/office/drawing/2014/main" id="{1EA78C13-ABAA-4BAC-9CD6-3FC2F2788217}"/>
              </a:ext>
            </a:extLst>
          </p:cNvPr>
          <p:cNvSpPr>
            <a:spLocks noGrp="1"/>
          </p:cNvSpPr>
          <p:nvPr>
            <p:ph type="title" hasCustomPrompt="1"/>
          </p:nvPr>
        </p:nvSpPr>
        <p:spPr>
          <a:xfrm>
            <a:off x="7641936" y="1917275"/>
            <a:ext cx="4142078" cy="1727749"/>
          </a:xfrm>
          <a:prstGeom prst="rect">
            <a:avLst/>
          </a:prstGeom>
        </p:spPr>
        <p:txBody>
          <a:bodyPr vert="horz" lIns="0" tIns="0" rIns="0" bIns="0" rtlCol="0" anchor="b">
            <a:normAutofit/>
          </a:bodyPr>
          <a:lstStyle>
            <a:lvl1pPr algn="r">
              <a:lnSpc>
                <a:spcPts val="3000"/>
              </a:lnSpc>
              <a:defRPr sz="2600">
                <a:solidFill>
                  <a:srgbClr val="95E616"/>
                </a:solidFill>
              </a:defRPr>
            </a:lvl1pPr>
          </a:lstStyle>
          <a:p>
            <a:r>
              <a:rPr lang="en-US" dirty="0"/>
              <a:t>Click to insert title</a:t>
            </a:r>
            <a:endParaRPr lang="pt-PT" dirty="0"/>
          </a:p>
        </p:txBody>
      </p:sp>
      <p:sp>
        <p:nvSpPr>
          <p:cNvPr id="10" name="Text Placeholder 7">
            <a:extLst>
              <a:ext uri="{FF2B5EF4-FFF2-40B4-BE49-F238E27FC236}">
                <a16:creationId xmlns:a16="http://schemas.microsoft.com/office/drawing/2014/main" id="{235AC200-82C6-49D0-B50C-8C2A4A3A2B93}"/>
              </a:ext>
            </a:extLst>
          </p:cNvPr>
          <p:cNvSpPr>
            <a:spLocks noGrp="1"/>
          </p:cNvSpPr>
          <p:nvPr>
            <p:ph type="body" sz="quarter" idx="32" hasCustomPrompt="1"/>
          </p:nvPr>
        </p:nvSpPr>
        <p:spPr>
          <a:xfrm>
            <a:off x="7631886" y="3762625"/>
            <a:ext cx="4152128" cy="2186655"/>
          </a:xfrm>
          <a:prstGeom prst="rect">
            <a:avLst/>
          </a:prstGeom>
        </p:spPr>
        <p:txBody>
          <a:bodyPr lIns="0" tIns="0" rIns="0" bIns="0">
            <a:noAutofit/>
          </a:bodyPr>
          <a:lstStyle>
            <a:lvl1pPr algn="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p>
            <a:pPr>
              <a:lnSpc>
                <a:spcPct val="85000"/>
              </a:lnSpc>
            </a:pPr>
            <a:r>
              <a:rPr lang="en-US"/>
              <a:t>Presentation Title | Author | Date</a:t>
            </a:r>
            <a:endParaRPr lang="en-US" dirty="0"/>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
        <p:nvSpPr>
          <p:cNvPr id="5" name="Footer Placeholder 4"/>
          <p:cNvSpPr>
            <a:spLocks noGrp="1"/>
          </p:cNvSpPr>
          <p:nvPr>
            <p:ph type="ftr" sz="quarter" idx="36"/>
          </p:nvPr>
        </p:nvSpPr>
        <p:spPr/>
        <p:txBody>
          <a:bodyPr/>
          <a:lstStyle/>
          <a:p>
            <a:r>
              <a:rPr lang="en-US"/>
              <a:t>© 2017 Capgemini. All rights reserved.</a:t>
            </a:r>
            <a:endParaRPr lang="en-US" dirty="0"/>
          </a:p>
        </p:txBody>
      </p:sp>
    </p:spTree>
    <p:extLst>
      <p:ext uri="{BB962C8B-B14F-4D97-AF65-F5344CB8AC3E}">
        <p14:creationId xmlns:p14="http://schemas.microsoft.com/office/powerpoint/2010/main" val="17640428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7D75B-5423-48DB-8633-03391840D1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0800" y="0"/>
            <a:ext cx="5791199" cy="5902959"/>
          </a:xfrm>
          <a:prstGeom prst="rect">
            <a:avLst/>
          </a:prstGeom>
        </p:spPr>
      </p:pic>
      <p:sp>
        <p:nvSpPr>
          <p:cNvPr id="9" name="Picture Placeholder 17">
            <a:extLst>
              <a:ext uri="{FF2B5EF4-FFF2-40B4-BE49-F238E27FC236}">
                <a16:creationId xmlns:a16="http://schemas.microsoft.com/office/drawing/2014/main" id="{367AB1B6-26E9-4FAE-989E-AB1A5DFB1961}"/>
              </a:ext>
            </a:extLst>
          </p:cNvPr>
          <p:cNvSpPr>
            <a:spLocks noGrp="1"/>
          </p:cNvSpPr>
          <p:nvPr>
            <p:ph type="pic" sz="quarter" idx="10"/>
          </p:nvPr>
        </p:nvSpPr>
        <p:spPr>
          <a:xfrm>
            <a:off x="6284686" y="-1"/>
            <a:ext cx="5907313" cy="6857998"/>
          </a:xfrm>
          <a:prstGeom prst="rect">
            <a:avLst/>
          </a:prstGeom>
          <a:noFill/>
        </p:spPr>
        <p:txBody>
          <a:bodyPr anchor="ctr"/>
          <a:lstStyle>
            <a:lvl1pPr algn="ctr">
              <a:defRPr/>
            </a:lvl1pPr>
          </a:lstStyle>
          <a:p>
            <a:r>
              <a:rPr lang="en-US"/>
              <a:t>Click icon to add picture</a:t>
            </a:r>
            <a:endParaRPr lang="pt-PT" dirty="0"/>
          </a:p>
        </p:txBody>
      </p:sp>
      <p:sp>
        <p:nvSpPr>
          <p:cNvPr id="14"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1" y="1430234"/>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6" hasCustomPrompt="1"/>
          </p:nvPr>
        </p:nvSpPr>
        <p:spPr>
          <a:xfrm>
            <a:off x="417591" y="3253616"/>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8" name="Text Placeholder 7">
            <a:extLst>
              <a:ext uri="{FF2B5EF4-FFF2-40B4-BE49-F238E27FC236}">
                <a16:creationId xmlns:a16="http://schemas.microsoft.com/office/drawing/2014/main" id="{9228FC83-C11D-47F2-8BDE-B10D125E5E87}"/>
              </a:ext>
            </a:extLst>
          </p:cNvPr>
          <p:cNvSpPr>
            <a:spLocks noGrp="1"/>
          </p:cNvSpPr>
          <p:nvPr>
            <p:ph type="body" sz="quarter" idx="37" hasCustomPrompt="1"/>
          </p:nvPr>
        </p:nvSpPr>
        <p:spPr>
          <a:xfrm>
            <a:off x="417591" y="5076998"/>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pic>
        <p:nvPicPr>
          <p:cNvPr id="23"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836" t="-4713" b="16530"/>
          <a:stretch/>
        </p:blipFill>
        <p:spPr>
          <a:xfrm>
            <a:off x="11547793" y="188640"/>
            <a:ext cx="424356" cy="459624"/>
          </a:xfrm>
          <a:prstGeom prst="rect">
            <a:avLst/>
          </a:prstGeom>
        </p:spPr>
      </p:pic>
      <p:sp>
        <p:nvSpPr>
          <p:cNvPr id="2" name="Date Placeholder 1"/>
          <p:cNvSpPr>
            <a:spLocks noGrp="1"/>
          </p:cNvSpPr>
          <p:nvPr>
            <p:ph type="dt" sz="half" idx="38"/>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9"/>
          </p:nvPr>
        </p:nvSpPr>
        <p:spPr/>
        <p:txBody>
          <a:bodyPr/>
          <a:lstStyle/>
          <a:p>
            <a:r>
              <a:rPr lang="en-US"/>
              <a:t>© 2017 Capgemini. All rights reserved.</a:t>
            </a:r>
          </a:p>
        </p:txBody>
      </p:sp>
      <p:sp>
        <p:nvSpPr>
          <p:cNvPr id="4" name="Slide Number Placeholder 3"/>
          <p:cNvSpPr>
            <a:spLocks noGrp="1"/>
          </p:cNvSpPr>
          <p:nvPr>
            <p:ph type="sldNum" sz="quarter" idx="40"/>
          </p:nvPr>
        </p:nvSpPr>
        <p:spPr/>
        <p:txBody>
          <a:bodyPr/>
          <a:lstStyle/>
          <a:p>
            <a:pPr algn="r"/>
            <a:fld id="{DD205EFF-948D-4AF6-B54C-65639188FB5F}" type="slidenum">
              <a:rPr lang="en-US" smtClean="0"/>
              <a:pPr algn="r"/>
              <a:t>‹#›</a:t>
            </a:fld>
            <a:endParaRPr lang="en-US"/>
          </a:p>
        </p:txBody>
      </p:sp>
      <p:sp>
        <p:nvSpPr>
          <p:cNvPr id="5" name="Title 4"/>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9807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2000" cy="6857998"/>
          </a:xfrm>
          <a:prstGeom prst="rect">
            <a:avLst/>
          </a:prstGeom>
          <a:noFill/>
        </p:spPr>
        <p:txBody>
          <a:bodyPr anchor="ctr"/>
          <a:lstStyle>
            <a:lvl1pPr algn="ctr">
              <a:defRPr/>
            </a:lvl1pPr>
          </a:lstStyle>
          <a:p>
            <a:r>
              <a:rPr lang="en-US"/>
              <a:t>Click icon to add picture</a:t>
            </a:r>
            <a:endParaRPr lang="pt-PT" dirty="0"/>
          </a:p>
        </p:txBody>
      </p:sp>
      <p:sp>
        <p:nvSpPr>
          <p:cNvPr id="14" name="Text Placeholder 7">
            <a:extLst>
              <a:ext uri="{FF2B5EF4-FFF2-40B4-BE49-F238E27FC236}">
                <a16:creationId xmlns:a16="http://schemas.microsoft.com/office/drawing/2014/main" id="{0BF72C50-3F98-41E6-A3C8-32663046C696}"/>
              </a:ext>
            </a:extLst>
          </p:cNvPr>
          <p:cNvSpPr>
            <a:spLocks noGrp="1"/>
          </p:cNvSpPr>
          <p:nvPr>
            <p:ph type="body" sz="quarter" idx="33" hasCustomPrompt="1"/>
          </p:nvPr>
        </p:nvSpPr>
        <p:spPr>
          <a:xfrm>
            <a:off x="7712546" y="404813"/>
            <a:ext cx="3640038" cy="799873"/>
          </a:xfrm>
          <a:prstGeom prst="rect">
            <a:avLst/>
          </a:prstGeom>
        </p:spPr>
        <p:txBody>
          <a:bodyPr>
            <a:noAutofit/>
          </a:bodyPr>
          <a:lstStyle>
            <a:lvl1pPr algn="r">
              <a:lnSpc>
                <a:spcPts val="1800"/>
              </a:lnSpc>
              <a:defRPr sz="1600" b="1">
                <a:solidFill>
                  <a:schemeClr val="accent3"/>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5"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698415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6"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2" y="1430234"/>
            <a:ext cx="3008302" cy="5011014"/>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 name="Date Placeholder 1"/>
          <p:cNvSpPr>
            <a:spLocks noGrp="1"/>
          </p:cNvSpPr>
          <p:nvPr>
            <p:ph type="dt" sz="half" idx="36"/>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7"/>
          </p:nvPr>
        </p:nvSpPr>
        <p:spPr/>
        <p:txBody>
          <a:bodyPr/>
          <a:lstStyle/>
          <a:p>
            <a:r>
              <a:rPr lang="en-US"/>
              <a:t>© 2017 Capgemini. All rights reserved.</a:t>
            </a:r>
          </a:p>
        </p:txBody>
      </p:sp>
      <p:sp>
        <p:nvSpPr>
          <p:cNvPr id="4" name="Slide Number Placeholder 3"/>
          <p:cNvSpPr>
            <a:spLocks noGrp="1"/>
          </p:cNvSpPr>
          <p:nvPr>
            <p:ph type="sldNum" sz="quarter" idx="38"/>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277266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ext2 (fixe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090530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BEB011C7-5067-4A7D-A5A2-FB9132A5D7A3}"/>
              </a:ext>
            </a:extLst>
          </p:cNvPr>
          <p:cNvPicPr>
            <a:picLocks noChangeAspect="1"/>
          </p:cNvPicPr>
          <p:nvPr userDrawn="1"/>
        </p:nvPicPr>
        <p:blipFill>
          <a:blip r:embed="rId6">
            <a:extLst>
              <a:ext uri="{96DAC541-7B7A-43D3-8B79-37D633B846F1}">
                <asvg:svgBlip xmlns:asvg="http://schemas.microsoft.com/office/drawing/2016/SVG/main" r:embed="rId7"/>
              </a:ext>
            </a:extLst>
          </a:blip>
          <a:srcRect t="45009" r="3903"/>
          <a:stretch>
            <a:fillRect/>
          </a:stretch>
        </p:blipFill>
        <p:spPr>
          <a:xfrm rot="20633129">
            <a:off x="6623457" y="-854950"/>
            <a:ext cx="5712032" cy="3331781"/>
          </a:xfrm>
          <a:custGeom>
            <a:avLst/>
            <a:gdLst>
              <a:gd name="connsiteX0" fmla="*/ 0 w 6455155"/>
              <a:gd name="connsiteY0" fmla="*/ 0 h 3765238"/>
              <a:gd name="connsiteX1" fmla="*/ 6455155 w 6455155"/>
              <a:gd name="connsiteY1" fmla="*/ 1864957 h 3765238"/>
              <a:gd name="connsiteX2" fmla="*/ 5906145 w 6455155"/>
              <a:gd name="connsiteY2" fmla="*/ 3765238 h 3765238"/>
              <a:gd name="connsiteX3" fmla="*/ 2661149 w 6455155"/>
              <a:gd name="connsiteY3" fmla="*/ 3765238 h 3765238"/>
              <a:gd name="connsiteX4" fmla="*/ 0 w 6455155"/>
              <a:gd name="connsiteY4" fmla="*/ 2996406 h 376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155" h="3765238">
                <a:moveTo>
                  <a:pt x="0" y="0"/>
                </a:moveTo>
                <a:lnTo>
                  <a:pt x="6455155" y="1864957"/>
                </a:lnTo>
                <a:lnTo>
                  <a:pt x="5906145" y="3765238"/>
                </a:lnTo>
                <a:lnTo>
                  <a:pt x="2661149" y="3765238"/>
                </a:lnTo>
                <a:lnTo>
                  <a:pt x="0" y="2996406"/>
                </a:lnTo>
                <a:close/>
              </a:path>
            </a:pathLst>
          </a:custGeom>
        </p:spPr>
      </p:pic>
      <p:sp>
        <p:nvSpPr>
          <p:cNvPr id="14" name="Text Placeholder 7">
            <a:extLst>
              <a:ext uri="{FF2B5EF4-FFF2-40B4-BE49-F238E27FC236}">
                <a16:creationId xmlns:a16="http://schemas.microsoft.com/office/drawing/2014/main" id="{0BF72C50-3F98-41E6-A3C8-32663046C696}"/>
              </a:ext>
            </a:extLst>
          </p:cNvPr>
          <p:cNvSpPr>
            <a:spLocks noGrp="1"/>
          </p:cNvSpPr>
          <p:nvPr>
            <p:ph type="body" sz="quarter" idx="33" hasCustomPrompt="1"/>
          </p:nvPr>
        </p:nvSpPr>
        <p:spPr>
          <a:xfrm>
            <a:off x="7712546" y="251439"/>
            <a:ext cx="3594084" cy="953247"/>
          </a:xfrm>
          <a:prstGeom prst="rect">
            <a:avLst/>
          </a:prstGeom>
        </p:spPr>
        <p:txBody>
          <a:bodyPr>
            <a:noAutofit/>
          </a:bodyPr>
          <a:lstStyle>
            <a:lvl1pPr>
              <a:lnSpc>
                <a:spcPct val="100000"/>
              </a:lnSpc>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2" y="1430234"/>
            <a:ext cx="3008302" cy="5011014"/>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pic>
        <p:nvPicPr>
          <p:cNvPr id="18"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81836" t="-4713" b="16530"/>
          <a:stretch/>
        </p:blipFill>
        <p:spPr>
          <a:xfrm>
            <a:off x="11547793" y="188640"/>
            <a:ext cx="424356" cy="459624"/>
          </a:xfrm>
          <a:prstGeom prst="rect">
            <a:avLst/>
          </a:prstGeom>
        </p:spPr>
      </p:pic>
      <p:sp>
        <p:nvSpPr>
          <p:cNvPr id="2" name="Date Placeholder 1"/>
          <p:cNvSpPr>
            <a:spLocks noGrp="1"/>
          </p:cNvSpPr>
          <p:nvPr>
            <p:ph type="dt" sz="half" idx="36"/>
          </p:nvPr>
        </p:nvSpPr>
        <p:spPr/>
        <p:txBody>
          <a:bodyPr/>
          <a:lstStyle/>
          <a:p>
            <a:pPr>
              <a:lnSpc>
                <a:spcPct val="85000"/>
              </a:lnSpc>
            </a:pPr>
            <a:r>
              <a:rPr lang="en-US"/>
              <a:t>Presentation Title | Author | Date</a:t>
            </a:r>
            <a:endParaRPr lang="en-US" dirty="0"/>
          </a:p>
        </p:txBody>
      </p:sp>
      <p:sp>
        <p:nvSpPr>
          <p:cNvPr id="4" name="Footer Placeholder 3"/>
          <p:cNvSpPr>
            <a:spLocks noGrp="1"/>
          </p:cNvSpPr>
          <p:nvPr>
            <p:ph type="ftr" sz="quarter" idx="37"/>
          </p:nvPr>
        </p:nvSpPr>
        <p:spPr/>
        <p:txBody>
          <a:bodyPr/>
          <a:lstStyle/>
          <a:p>
            <a:r>
              <a:rPr lang="en-US"/>
              <a:t>© 2017 Capgemini. All rights reserved.</a:t>
            </a:r>
          </a:p>
        </p:txBody>
      </p:sp>
      <p:sp>
        <p:nvSpPr>
          <p:cNvPr id="5" name="Slide Number Placeholder 4"/>
          <p:cNvSpPr>
            <a:spLocks noGrp="1"/>
          </p:cNvSpPr>
          <p:nvPr>
            <p:ph type="sldNum" sz="quarter" idx="38"/>
          </p:nvPr>
        </p:nvSpPr>
        <p:spPr/>
        <p:txBody>
          <a:bodyPr/>
          <a:lstStyle/>
          <a:p>
            <a:pPr algn="r"/>
            <a:fld id="{DD205EFF-948D-4AF6-B54C-65639188FB5F}" type="slidenum">
              <a:rPr lang="en-US" smtClean="0"/>
              <a:pPr algn="r"/>
              <a:t>‹#›</a:t>
            </a:fld>
            <a:endParaRPr lang="en-US"/>
          </a:p>
        </p:txBody>
      </p:sp>
      <p:cxnSp>
        <p:nvCxnSpPr>
          <p:cNvPr id="20"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31864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55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59976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57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37303" cy="4466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1001227"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extLst>
      <p:ext uri="{BB962C8B-B14F-4D97-AF65-F5344CB8AC3E}">
        <p14:creationId xmlns:p14="http://schemas.microsoft.com/office/powerpoint/2010/main" val="182787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4 (with image)">
    <p:bg>
      <p:bgPr>
        <a:solidFill>
          <a:schemeClr val="bg2"/>
        </a:solidFill>
        <a:effectLst/>
      </p:bgPr>
    </p:bg>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
        <p:nvSpPr>
          <p:cNvPr id="10" name="Text Placeholder 13">
            <a:extLst>
              <a:ext uri="{FF2B5EF4-FFF2-40B4-BE49-F238E27FC236}">
                <a16:creationId xmlns:a16="http://schemas.microsoft.com/office/drawing/2014/main" id="{7D1DC75A-C7A4-44A4-B19C-D445335545B0}"/>
              </a:ext>
            </a:extLst>
          </p:cNvPr>
          <p:cNvSpPr>
            <a:spLocks noGrp="1"/>
          </p:cNvSpPr>
          <p:nvPr userDrawn="1">
            <p:ph type="body" sz="quarter" idx="11" hasCustomPrompt="1"/>
          </p:nvPr>
        </p:nvSpPr>
        <p:spPr>
          <a:xfrm>
            <a:off x="407988" y="3555553"/>
            <a:ext cx="5399980" cy="869950"/>
          </a:xfrm>
        </p:spPr>
        <p:txBody>
          <a:bodyPr lIns="0" tIns="0" rIns="0" bIns="0" anchor="b">
            <a:normAutofit/>
          </a:bodyPr>
          <a:lstStyle>
            <a:lvl1pPr>
              <a:lnSpc>
                <a:spcPts val="3000"/>
              </a:lnSpc>
              <a:defRPr sz="2600">
                <a:solidFill>
                  <a:schemeClr val="tx2"/>
                </a:solidFill>
              </a:defRPr>
            </a:lvl1pPr>
            <a:lvl2pPr>
              <a:defRPr sz="2400">
                <a:solidFill>
                  <a:schemeClr val="bg1"/>
                </a:solidFill>
              </a:defRPr>
            </a:lvl2pPr>
          </a:lstStyle>
          <a:p>
            <a:pPr lvl="0"/>
            <a:r>
              <a:rPr lang="en-US" dirty="0"/>
              <a:t>Click to insert title</a:t>
            </a:r>
            <a:endParaRPr lang="pt-PT" dirty="0"/>
          </a:p>
        </p:txBody>
      </p:sp>
      <p:sp>
        <p:nvSpPr>
          <p:cNvPr id="11" name="Text Placeholder 13">
            <a:extLst>
              <a:ext uri="{FF2B5EF4-FFF2-40B4-BE49-F238E27FC236}">
                <a16:creationId xmlns:a16="http://schemas.microsoft.com/office/drawing/2014/main" id="{563879A0-0979-491A-8758-371BB7AD935B}"/>
              </a:ext>
            </a:extLst>
          </p:cNvPr>
          <p:cNvSpPr>
            <a:spLocks noGrp="1"/>
          </p:cNvSpPr>
          <p:nvPr userDrawn="1">
            <p:ph type="body" sz="quarter" idx="12" hasCustomPrompt="1"/>
          </p:nvPr>
        </p:nvSpPr>
        <p:spPr>
          <a:xfrm>
            <a:off x="407988" y="4540515"/>
            <a:ext cx="5399980" cy="1196340"/>
          </a:xfrm>
        </p:spPr>
        <p:txBody>
          <a:bodyPr lIns="0" tIns="0" rIns="0" bIns="0">
            <a:normAutofit/>
          </a:bodyPr>
          <a:lstStyle>
            <a:lvl1pPr>
              <a:lnSpc>
                <a:spcPts val="1800"/>
              </a:lnSpc>
              <a:defRPr sz="1600">
                <a:solidFill>
                  <a:schemeClr val="accent2"/>
                </a:solidFill>
              </a:defRPr>
            </a:lvl1pPr>
            <a:lvl2pPr>
              <a:defRPr sz="1600">
                <a:solidFill>
                  <a:schemeClr val="bg1"/>
                </a:solidFill>
              </a:defRPr>
            </a:lvl2pPr>
          </a:lstStyle>
          <a:p>
            <a:pPr lvl="0"/>
            <a:r>
              <a:rPr lang="en-US" dirty="0"/>
              <a:t>Click to insert presenter, location, and date</a:t>
            </a:r>
            <a:endParaRPr lang="pt-PT" dirty="0"/>
          </a:p>
        </p:txBody>
      </p:sp>
      <p:sp>
        <p:nvSpPr>
          <p:cNvPr id="9" name="Freeform 8"/>
          <p:cNvSpPr>
            <a:spLocks/>
          </p:cNvSpPr>
          <p:nvPr userDrawn="1"/>
        </p:nvSpPr>
        <p:spPr bwMode="auto">
          <a:xfrm rot="16200000" flipH="1">
            <a:off x="6452111" y="-68077"/>
            <a:ext cx="5668785" cy="5804940"/>
          </a:xfrm>
          <a:custGeom>
            <a:avLst/>
            <a:gdLst>
              <a:gd name="connsiteX0" fmla="*/ 0 w 5668785"/>
              <a:gd name="connsiteY0" fmla="*/ 1025493 h 5804940"/>
              <a:gd name="connsiteX1" fmla="*/ 0 w 5668785"/>
              <a:gd name="connsiteY1" fmla="*/ 5780147 h 5804940"/>
              <a:gd name="connsiteX2" fmla="*/ 0 w 5668785"/>
              <a:gd name="connsiteY2" fmla="*/ 5804940 h 5804940"/>
              <a:gd name="connsiteX3" fmla="*/ 4356105 w 5668785"/>
              <a:gd name="connsiteY3" fmla="*/ 5804940 h 5804940"/>
              <a:gd name="connsiteX4" fmla="*/ 4387147 w 5668785"/>
              <a:gd name="connsiteY4" fmla="*/ 5753960 h 5804940"/>
              <a:gd name="connsiteX5" fmla="*/ 4144239 w 5668785"/>
              <a:gd name="connsiteY5" fmla="*/ 0 h 5804940"/>
              <a:gd name="connsiteX6" fmla="*/ 0 w 5668785"/>
              <a:gd name="connsiteY6" fmla="*/ 1025493 h 58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785" h="5804940">
                <a:moveTo>
                  <a:pt x="0" y="1025493"/>
                </a:moveTo>
                <a:cubicBezTo>
                  <a:pt x="0" y="3841436"/>
                  <a:pt x="0" y="5161410"/>
                  <a:pt x="0" y="5780147"/>
                </a:cubicBezTo>
                <a:lnTo>
                  <a:pt x="0" y="5804940"/>
                </a:lnTo>
                <a:lnTo>
                  <a:pt x="4356105" y="5804940"/>
                </a:lnTo>
                <a:lnTo>
                  <a:pt x="4387147" y="5753960"/>
                </a:lnTo>
                <a:cubicBezTo>
                  <a:pt x="6056693" y="2965876"/>
                  <a:pt x="6215804" y="1252733"/>
                  <a:pt x="4144239" y="0"/>
                </a:cubicBezTo>
                <a:cubicBezTo>
                  <a:pt x="1739338" y="1309612"/>
                  <a:pt x="572384" y="1318491"/>
                  <a:pt x="0" y="1025493"/>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612050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341256"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341256" cy="743987"/>
          </a:xfrm>
          <a:prstGeom prst="rect">
            <a:avLst/>
          </a:prstGeom>
        </p:spPr>
        <p:txBody>
          <a:bodyPr anchor="b"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341256" cy="743987"/>
          </a:xfrm>
          <a:prstGeom prst="rect">
            <a:avLst/>
          </a:prstGeom>
        </p:spPr>
        <p:txBody>
          <a:bodyPr anchor="b"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p:spPr>
        <p:txBody>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341256"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4925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3673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40052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4329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902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3375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92" name="AutoShape 4"/>
          <p:cNvSpPr>
            <a:spLocks noChangeAspect="1" noChangeArrowheads="1" noTextEdit="1"/>
          </p:cNvSpPr>
          <p:nvPr userDrawn="1"/>
        </p:nvSpPr>
        <p:spPr bwMode="auto">
          <a:xfrm>
            <a:off x="-7302500" y="2698750"/>
            <a:ext cx="6261100" cy="4159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7711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5 (Image placeholder)">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5D6B527-14EF-4F30-9C9C-691EC4327EE7}"/>
              </a:ext>
            </a:extLst>
          </p:cNvPr>
          <p:cNvSpPr>
            <a:spLocks noGrp="1"/>
          </p:cNvSpPr>
          <p:nvPr>
            <p:ph type="pic" sz="quarter" idx="10"/>
          </p:nvPr>
        </p:nvSpPr>
        <p:spPr>
          <a:xfrm>
            <a:off x="4298310" y="-1588"/>
            <a:ext cx="7893690" cy="6859588"/>
          </a:xfrm>
          <a:solidFill>
            <a:schemeClr val="bg2">
              <a:lumMod val="90000"/>
            </a:schemeClr>
          </a:solidFill>
        </p:spPr>
        <p:txBody>
          <a:bodyPr anchor="ctr"/>
          <a:lstStyle>
            <a:lvl1pPr algn="ctr">
              <a:defRPr/>
            </a:lvl1pPr>
          </a:lstStyle>
          <a:p>
            <a:r>
              <a:rPr lang="en-US"/>
              <a:t>Click icon to add picture</a:t>
            </a:r>
            <a:endParaRPr lang="pt-PT" dirty="0"/>
          </a:p>
        </p:txBody>
      </p:sp>
      <p:sp>
        <p:nvSpPr>
          <p:cNvPr id="14" name="Text Placeholder 13">
            <a:extLst>
              <a:ext uri="{FF2B5EF4-FFF2-40B4-BE49-F238E27FC236}">
                <a16:creationId xmlns:a16="http://schemas.microsoft.com/office/drawing/2014/main" id="{B83CBA49-BBF9-4CF0-9E0B-FF67BA149660}"/>
              </a:ext>
            </a:extLst>
          </p:cNvPr>
          <p:cNvSpPr>
            <a:spLocks noGrp="1"/>
          </p:cNvSpPr>
          <p:nvPr>
            <p:ph type="body" sz="quarter" idx="11" hasCustomPrompt="1"/>
          </p:nvPr>
        </p:nvSpPr>
        <p:spPr>
          <a:xfrm>
            <a:off x="407988" y="3068960"/>
            <a:ext cx="3671732" cy="863600"/>
          </a:xfrm>
        </p:spPr>
        <p:txBody>
          <a:bodyPr lIns="0" tIns="0" rIns="0" bIns="0" anchor="b">
            <a:normAutofit/>
          </a:bodyPr>
          <a:lstStyle>
            <a:lvl1pPr>
              <a:lnSpc>
                <a:spcPts val="3000"/>
              </a:lnSpc>
              <a:defRPr sz="2600">
                <a:solidFill>
                  <a:srgbClr val="0070AD"/>
                </a:solidFill>
              </a:defRPr>
            </a:lvl1pPr>
            <a:lvl2pPr>
              <a:defRPr sz="2400">
                <a:solidFill>
                  <a:srgbClr val="0070AD"/>
                </a:solidFill>
              </a:defRPr>
            </a:lvl2pPr>
          </a:lstStyle>
          <a:p>
            <a:pPr lvl="0"/>
            <a:r>
              <a:rPr lang="en-US" dirty="0"/>
              <a:t>Click to insert title</a:t>
            </a:r>
            <a:endParaRPr lang="pt-PT" dirty="0"/>
          </a:p>
        </p:txBody>
      </p:sp>
      <p:sp>
        <p:nvSpPr>
          <p:cNvPr id="15" name="Text Placeholder 13">
            <a:extLst>
              <a:ext uri="{FF2B5EF4-FFF2-40B4-BE49-F238E27FC236}">
                <a16:creationId xmlns:a16="http://schemas.microsoft.com/office/drawing/2014/main" id="{F4C94DDB-5E07-4F17-ABAA-3E9C5E8683A1}"/>
              </a:ext>
            </a:extLst>
          </p:cNvPr>
          <p:cNvSpPr>
            <a:spLocks noGrp="1"/>
          </p:cNvSpPr>
          <p:nvPr>
            <p:ph type="body" sz="quarter" idx="12" hasCustomPrompt="1"/>
          </p:nvPr>
        </p:nvSpPr>
        <p:spPr>
          <a:xfrm>
            <a:off x="407988" y="4040163"/>
            <a:ext cx="3671732" cy="1189037"/>
          </a:xfrm>
        </p:spPr>
        <p:txBody>
          <a:bodyPr lIns="0" tIns="0" rIns="0" bIns="0">
            <a:normAutofit/>
          </a:bodyPr>
          <a:lstStyle>
            <a:lvl1pPr>
              <a:lnSpc>
                <a:spcPts val="1800"/>
              </a:lnSpc>
              <a:defRPr sz="1600">
                <a:solidFill>
                  <a:srgbClr val="0070AD"/>
                </a:solidFill>
              </a:defRPr>
            </a:lvl1pPr>
            <a:lvl2pPr>
              <a:defRPr sz="1600">
                <a:solidFill>
                  <a:srgbClr val="0070AD"/>
                </a:solidFill>
              </a:defRPr>
            </a:lvl2pPr>
          </a:lstStyle>
          <a:p>
            <a:pPr lvl="0"/>
            <a:r>
              <a:rPr lang="en-US" dirty="0"/>
              <a:t>Click to insert presenter, location, and date</a:t>
            </a:r>
            <a:endParaRPr lang="pt-PT" dirty="0"/>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Tree>
    <p:extLst>
      <p:ext uri="{BB962C8B-B14F-4D97-AF65-F5344CB8AC3E}">
        <p14:creationId xmlns:p14="http://schemas.microsoft.com/office/powerpoint/2010/main" val="2627940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34" userDrawn="1">
          <p15:clr>
            <a:srgbClr val="FBAE40"/>
          </p15:clr>
        </p15:guide>
        <p15:guide id="3" pos="7219" userDrawn="1">
          <p15:clr>
            <a:srgbClr val="FBAE40"/>
          </p15:clr>
        </p15:guide>
        <p15:guide id="4" orient="horz" pos="2614" userDrawn="1">
          <p15:clr>
            <a:srgbClr val="FBAE40"/>
          </p15:clr>
        </p15:guide>
        <p15:guide id="5" orient="horz" pos="3203" userDrawn="1">
          <p15:clr>
            <a:srgbClr val="FBAE40"/>
          </p15:clr>
        </p15:guide>
        <p15:guide id="6" orient="horz" pos="39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icture placeholder before form">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2"/>
            </p:custDataLst>
            <p:extLst>
              <p:ext uri="{D42A27DB-BD31-4B8C-83A1-F6EECF244321}">
                <p14:modId xmlns:p14="http://schemas.microsoft.com/office/powerpoint/2010/main" val="1157071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Freeform 5"/>
          <p:cNvSpPr>
            <a:spLocks/>
          </p:cNvSpPr>
          <p:nvPr userDrawn="1"/>
        </p:nvSpPr>
        <p:spPr bwMode="auto">
          <a:xfrm>
            <a:off x="1" y="2276840"/>
            <a:ext cx="5476802" cy="4581160"/>
          </a:xfrm>
          <a:custGeom>
            <a:avLst/>
            <a:gdLst>
              <a:gd name="T0" fmla="*/ 2024 w 2024"/>
              <a:gd name="T1" fmla="*/ 781 h 1692"/>
              <a:gd name="T2" fmla="*/ 2024 w 2024"/>
              <a:gd name="T3" fmla="*/ 881 h 1692"/>
              <a:gd name="T4" fmla="*/ 2018 w 2024"/>
              <a:gd name="T5" fmla="*/ 950 h 1692"/>
              <a:gd name="T6" fmla="*/ 1937 w 2024"/>
              <a:gd name="T7" fmla="*/ 1296 h 1692"/>
              <a:gd name="T8" fmla="*/ 1776 w 2024"/>
              <a:gd name="T9" fmla="*/ 1675 h 1692"/>
              <a:gd name="T10" fmla="*/ 1747 w 2024"/>
              <a:gd name="T11" fmla="*/ 1692 h 1692"/>
              <a:gd name="T12" fmla="*/ 16 w 2024"/>
              <a:gd name="T13" fmla="*/ 1692 h 1692"/>
              <a:gd name="T14" fmla="*/ 0 w 2024"/>
              <a:gd name="T15" fmla="*/ 1692 h 1692"/>
              <a:gd name="T16" fmla="*/ 0 w 2024"/>
              <a:gd name="T17" fmla="*/ 367 h 1692"/>
              <a:gd name="T18" fmla="*/ 10 w 2024"/>
              <a:gd name="T19" fmla="*/ 370 h 1692"/>
              <a:gd name="T20" fmla="*/ 245 w 2024"/>
              <a:gd name="T21" fmla="*/ 420 h 1692"/>
              <a:gd name="T22" fmla="*/ 487 w 2024"/>
              <a:gd name="T23" fmla="*/ 398 h 1692"/>
              <a:gd name="T24" fmla="*/ 905 w 2024"/>
              <a:gd name="T25" fmla="*/ 272 h 1692"/>
              <a:gd name="T26" fmla="*/ 1407 w 2024"/>
              <a:gd name="T27" fmla="*/ 38 h 1692"/>
              <a:gd name="T28" fmla="*/ 1477 w 2024"/>
              <a:gd name="T29" fmla="*/ 0 h 1692"/>
              <a:gd name="T30" fmla="*/ 1482 w 2024"/>
              <a:gd name="T31" fmla="*/ 0 h 1692"/>
              <a:gd name="T32" fmla="*/ 1491 w 2024"/>
              <a:gd name="T33" fmla="*/ 6 h 1692"/>
              <a:gd name="T34" fmla="*/ 1726 w 2024"/>
              <a:gd name="T35" fmla="*/ 180 h 1692"/>
              <a:gd name="T36" fmla="*/ 1896 w 2024"/>
              <a:gd name="T37" fmla="*/ 379 h 1692"/>
              <a:gd name="T38" fmla="*/ 2019 w 2024"/>
              <a:gd name="T39" fmla="*/ 730 h 1692"/>
              <a:gd name="T40" fmla="*/ 2024 w 2024"/>
              <a:gd name="T41" fmla="*/ 781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4" h="1692">
                <a:moveTo>
                  <a:pt x="2024" y="781"/>
                </a:moveTo>
                <a:cubicBezTo>
                  <a:pt x="2024" y="815"/>
                  <a:pt x="2024" y="848"/>
                  <a:pt x="2024" y="881"/>
                </a:cubicBezTo>
                <a:cubicBezTo>
                  <a:pt x="2022" y="904"/>
                  <a:pt x="2020" y="927"/>
                  <a:pt x="2018" y="950"/>
                </a:cubicBezTo>
                <a:cubicBezTo>
                  <a:pt x="2005" y="1069"/>
                  <a:pt x="1975" y="1183"/>
                  <a:pt x="1937" y="1296"/>
                </a:cubicBezTo>
                <a:cubicBezTo>
                  <a:pt x="1892" y="1426"/>
                  <a:pt x="1837" y="1552"/>
                  <a:pt x="1776" y="1675"/>
                </a:cubicBezTo>
                <a:cubicBezTo>
                  <a:pt x="1769" y="1688"/>
                  <a:pt x="1762" y="1692"/>
                  <a:pt x="1747" y="1692"/>
                </a:cubicBezTo>
                <a:cubicBezTo>
                  <a:pt x="1170" y="1692"/>
                  <a:pt x="593" y="1692"/>
                  <a:pt x="16" y="1692"/>
                </a:cubicBezTo>
                <a:cubicBezTo>
                  <a:pt x="11" y="1692"/>
                  <a:pt x="5" y="1692"/>
                  <a:pt x="0" y="1692"/>
                </a:cubicBezTo>
                <a:cubicBezTo>
                  <a:pt x="0" y="1250"/>
                  <a:pt x="0" y="808"/>
                  <a:pt x="0" y="367"/>
                </a:cubicBezTo>
                <a:cubicBezTo>
                  <a:pt x="3" y="368"/>
                  <a:pt x="7" y="369"/>
                  <a:pt x="10" y="370"/>
                </a:cubicBezTo>
                <a:cubicBezTo>
                  <a:pt x="84" y="405"/>
                  <a:pt x="163" y="418"/>
                  <a:pt x="245" y="420"/>
                </a:cubicBezTo>
                <a:cubicBezTo>
                  <a:pt x="326" y="422"/>
                  <a:pt x="407" y="413"/>
                  <a:pt x="487" y="398"/>
                </a:cubicBezTo>
                <a:cubicBezTo>
                  <a:pt x="631" y="371"/>
                  <a:pt x="769" y="325"/>
                  <a:pt x="905" y="272"/>
                </a:cubicBezTo>
                <a:cubicBezTo>
                  <a:pt x="1077" y="205"/>
                  <a:pt x="1244" y="125"/>
                  <a:pt x="1407" y="38"/>
                </a:cubicBezTo>
                <a:cubicBezTo>
                  <a:pt x="1430" y="26"/>
                  <a:pt x="1454" y="14"/>
                  <a:pt x="1477" y="0"/>
                </a:cubicBezTo>
                <a:cubicBezTo>
                  <a:pt x="1478" y="0"/>
                  <a:pt x="1480" y="0"/>
                  <a:pt x="1482" y="0"/>
                </a:cubicBezTo>
                <a:cubicBezTo>
                  <a:pt x="1485" y="2"/>
                  <a:pt x="1488" y="4"/>
                  <a:pt x="1491" y="6"/>
                </a:cubicBezTo>
                <a:cubicBezTo>
                  <a:pt x="1574" y="57"/>
                  <a:pt x="1653" y="114"/>
                  <a:pt x="1726" y="180"/>
                </a:cubicBezTo>
                <a:cubicBezTo>
                  <a:pt x="1791" y="239"/>
                  <a:pt x="1848" y="305"/>
                  <a:pt x="1896" y="379"/>
                </a:cubicBezTo>
                <a:cubicBezTo>
                  <a:pt x="1964" y="486"/>
                  <a:pt x="2005" y="603"/>
                  <a:pt x="2019" y="730"/>
                </a:cubicBezTo>
                <a:cubicBezTo>
                  <a:pt x="2020" y="747"/>
                  <a:pt x="2022" y="764"/>
                  <a:pt x="2024" y="7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7" name="Picture Placeholder 16"/>
          <p:cNvSpPr>
            <a:spLocks noGrp="1"/>
          </p:cNvSpPr>
          <p:nvPr>
            <p:ph type="pic" sz="quarter" idx="23"/>
          </p:nvPr>
        </p:nvSpPr>
        <p:spPr>
          <a:xfrm>
            <a:off x="0" y="1844780"/>
            <a:ext cx="6114065" cy="5013220"/>
          </a:xfrm>
        </p:spPr>
        <p:txBody>
          <a:bodyPr anchor="ctr"/>
          <a:lstStyle>
            <a:lvl1pPr algn="ctr">
              <a:defRPr/>
            </a:lvl1pPr>
          </a:lstStyle>
          <a:p>
            <a:r>
              <a:rPr lang="en-US"/>
              <a:t>Click icon to add picture</a:t>
            </a:r>
            <a:endParaRPr lang="de-DE"/>
          </a:p>
        </p:txBody>
      </p:sp>
      <p:sp>
        <p:nvSpPr>
          <p:cNvPr id="18" name="Title 17"/>
          <p:cNvSpPr>
            <a:spLocks noGrp="1"/>
          </p:cNvSpPr>
          <p:nvPr>
            <p:ph type="title"/>
          </p:nvPr>
        </p:nvSpPr>
        <p:spPr/>
        <p:txBody>
          <a:bodyPr/>
          <a:lstStyle/>
          <a:p>
            <a:r>
              <a:rPr lang="en-US"/>
              <a:t>Click to edit Master title style</a:t>
            </a:r>
            <a:endParaRPr lang="de-DE"/>
          </a:p>
        </p:txBody>
      </p:sp>
      <p:cxnSp>
        <p:nvCxnSpPr>
          <p:cNvPr id="32"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24"/>
          </p:nvPr>
        </p:nvSpPr>
        <p:spPr>
          <a:xfrm>
            <a:off x="6240463" y="1412875"/>
            <a:ext cx="5543550" cy="5040313"/>
          </a:xfrm>
        </p:spPr>
        <p:txBody>
          <a:bodyPr/>
          <a:lstStyle>
            <a:lvl1pPr>
              <a:spcBef>
                <a:spcPts val="1200"/>
              </a:spcBef>
              <a:defRPr sz="1600"/>
            </a:lvl1pPr>
            <a:lvl2pPr>
              <a:spcBef>
                <a:spcPts val="1200"/>
              </a:spcBef>
              <a:defRPr sz="1600"/>
            </a:lvl2pPr>
            <a:lvl3pPr>
              <a:spcBef>
                <a:spcPts val="800"/>
              </a:spcBef>
              <a:defRPr sz="1600"/>
            </a:lvl3pPr>
            <a:lvl4pPr>
              <a:spcBef>
                <a:spcPts val="800"/>
              </a:spcBef>
              <a:defRPr sz="1400"/>
            </a:lvl4pPr>
            <a:lvl5pPr>
              <a:spcBef>
                <a:spcPts val="8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Date Placeholder 24"/>
          <p:cNvSpPr>
            <a:spLocks noGrp="1"/>
          </p:cNvSpPr>
          <p:nvPr>
            <p:ph type="dt" sz="half" idx="25"/>
          </p:nvPr>
        </p:nvSpPr>
        <p:spPr/>
        <p:txBody>
          <a:bodyPr/>
          <a:lstStyle/>
          <a:p>
            <a:pPr>
              <a:lnSpc>
                <a:spcPct val="85000"/>
              </a:lnSpc>
            </a:pPr>
            <a:r>
              <a:rPr lang="en-US"/>
              <a:t>Presentation Title | Author | Date</a:t>
            </a:r>
            <a:endParaRPr lang="en-US" dirty="0"/>
          </a:p>
        </p:txBody>
      </p:sp>
      <p:sp>
        <p:nvSpPr>
          <p:cNvPr id="26" name="Footer Placeholder 25"/>
          <p:cNvSpPr>
            <a:spLocks noGrp="1"/>
          </p:cNvSpPr>
          <p:nvPr>
            <p:ph type="ftr" sz="quarter" idx="26"/>
          </p:nvPr>
        </p:nvSpPr>
        <p:spPr/>
        <p:txBody>
          <a:bodyPr/>
          <a:lstStyle/>
          <a:p>
            <a:r>
              <a:rPr lang="en-US"/>
              <a:t>© 2017 Capgemini. All rights reserved.</a:t>
            </a:r>
            <a:endParaRPr lang="en-US" dirty="0"/>
          </a:p>
        </p:txBody>
      </p:sp>
      <p:sp>
        <p:nvSpPr>
          <p:cNvPr id="27" name="Slide Number Placeholder 26"/>
          <p:cNvSpPr>
            <a:spLocks noGrp="1"/>
          </p:cNvSpPr>
          <p:nvPr>
            <p:ph type="sldNum" sz="quarter" idx="2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57477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icture placeholder in form">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2"/>
            </p:custDataLst>
            <p:extLst>
              <p:ext uri="{D42A27DB-BD31-4B8C-83A1-F6EECF244321}">
                <p14:modId xmlns:p14="http://schemas.microsoft.com/office/powerpoint/2010/main" val="3724810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Picture Placeholder 15"/>
          <p:cNvSpPr>
            <a:spLocks noGrp="1"/>
          </p:cNvSpPr>
          <p:nvPr>
            <p:ph type="pic" sz="quarter" idx="23"/>
          </p:nvPr>
        </p:nvSpPr>
        <p:spPr>
          <a:xfrm>
            <a:off x="1" y="1699130"/>
            <a:ext cx="6184327" cy="5158870"/>
          </a:xfrm>
          <a:custGeom>
            <a:avLst/>
            <a:gdLst>
              <a:gd name="connsiteX0" fmla="*/ 4509914 w 6184327"/>
              <a:gd name="connsiteY0" fmla="*/ 0 h 5158870"/>
              <a:gd name="connsiteX1" fmla="*/ 4528247 w 6184327"/>
              <a:gd name="connsiteY1" fmla="*/ 0 h 5158870"/>
              <a:gd name="connsiteX2" fmla="*/ 4555747 w 6184327"/>
              <a:gd name="connsiteY2" fmla="*/ 18337 h 5158870"/>
              <a:gd name="connsiteX3" fmla="*/ 5270733 w 6184327"/>
              <a:gd name="connsiteY3" fmla="*/ 550116 h 5158870"/>
              <a:gd name="connsiteX4" fmla="*/ 5793223 w 6184327"/>
              <a:gd name="connsiteY4" fmla="*/ 1158301 h 5158870"/>
              <a:gd name="connsiteX5" fmla="*/ 6169049 w 6184327"/>
              <a:gd name="connsiteY5" fmla="*/ 2231028 h 5158870"/>
              <a:gd name="connsiteX6" fmla="*/ 6184327 w 6184327"/>
              <a:gd name="connsiteY6" fmla="*/ 2389951 h 5158870"/>
              <a:gd name="connsiteX7" fmla="*/ 6184327 w 6184327"/>
              <a:gd name="connsiteY7" fmla="*/ 2692515 h 5158870"/>
              <a:gd name="connsiteX8" fmla="*/ 6165994 w 6184327"/>
              <a:gd name="connsiteY8" fmla="*/ 2903393 h 5158870"/>
              <a:gd name="connsiteX9" fmla="*/ 5918498 w 6184327"/>
              <a:gd name="connsiteY9" fmla="*/ 3960839 h 5158870"/>
              <a:gd name="connsiteX10" fmla="*/ 5426563 w 6184327"/>
              <a:gd name="connsiteY10" fmla="*/ 5119140 h 5158870"/>
              <a:gd name="connsiteX11" fmla="*/ 5392953 w 6184327"/>
              <a:gd name="connsiteY11" fmla="*/ 5158870 h 5158870"/>
              <a:gd name="connsiteX12" fmla="*/ 0 w 6184327"/>
              <a:gd name="connsiteY12" fmla="*/ 5158870 h 5158870"/>
              <a:gd name="connsiteX13" fmla="*/ 0 w 6184327"/>
              <a:gd name="connsiteY13" fmla="*/ 1121626 h 5158870"/>
              <a:gd name="connsiteX14" fmla="*/ 30555 w 6184327"/>
              <a:gd name="connsiteY14" fmla="*/ 1130795 h 5158870"/>
              <a:gd name="connsiteX15" fmla="*/ 745542 w 6184327"/>
              <a:gd name="connsiteY15" fmla="*/ 1283605 h 5158870"/>
              <a:gd name="connsiteX16" fmla="*/ 1488027 w 6184327"/>
              <a:gd name="connsiteY16" fmla="*/ 1216369 h 5158870"/>
              <a:gd name="connsiteX17" fmla="*/ 2765225 w 6184327"/>
              <a:gd name="connsiteY17" fmla="*/ 831287 h 5158870"/>
              <a:gd name="connsiteX18" fmla="*/ 4299085 w 6184327"/>
              <a:gd name="connsiteY18" fmla="*/ 116136 h 5158870"/>
              <a:gd name="connsiteX19" fmla="*/ 4509914 w 6184327"/>
              <a:gd name="connsiteY19" fmla="*/ 0 h 515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4327" h="5158870">
                <a:moveTo>
                  <a:pt x="4509914" y="0"/>
                </a:moveTo>
                <a:cubicBezTo>
                  <a:pt x="4516025" y="0"/>
                  <a:pt x="4522136" y="0"/>
                  <a:pt x="4528247" y="0"/>
                </a:cubicBezTo>
                <a:cubicBezTo>
                  <a:pt x="4537414" y="6112"/>
                  <a:pt x="4546580" y="15281"/>
                  <a:pt x="4555747" y="18337"/>
                </a:cubicBezTo>
                <a:cubicBezTo>
                  <a:pt x="4809353" y="177260"/>
                  <a:pt x="5050737" y="348407"/>
                  <a:pt x="5270733" y="550116"/>
                </a:cubicBezTo>
                <a:cubicBezTo>
                  <a:pt x="5469340" y="733489"/>
                  <a:pt x="5646559" y="932142"/>
                  <a:pt x="5793223" y="1158301"/>
                </a:cubicBezTo>
                <a:cubicBezTo>
                  <a:pt x="6000997" y="1488371"/>
                  <a:pt x="6126272" y="1845946"/>
                  <a:pt x="6169049" y="2231028"/>
                </a:cubicBezTo>
                <a:cubicBezTo>
                  <a:pt x="6172105" y="2282983"/>
                  <a:pt x="6178216" y="2334939"/>
                  <a:pt x="6184327" y="2389951"/>
                </a:cubicBezTo>
                <a:cubicBezTo>
                  <a:pt x="6184327" y="2490805"/>
                  <a:pt x="6184327" y="2591660"/>
                  <a:pt x="6184327" y="2692515"/>
                </a:cubicBezTo>
                <a:cubicBezTo>
                  <a:pt x="6178216" y="2762807"/>
                  <a:pt x="6172105" y="2833100"/>
                  <a:pt x="6165994" y="2903393"/>
                </a:cubicBezTo>
                <a:cubicBezTo>
                  <a:pt x="6123217" y="3267081"/>
                  <a:pt x="6034607" y="3618544"/>
                  <a:pt x="5918498" y="3960839"/>
                </a:cubicBezTo>
                <a:cubicBezTo>
                  <a:pt x="5781001" y="4358145"/>
                  <a:pt x="5612949" y="4743227"/>
                  <a:pt x="5426563" y="5119140"/>
                </a:cubicBezTo>
                <a:cubicBezTo>
                  <a:pt x="5414341" y="5137477"/>
                  <a:pt x="5405175" y="5152758"/>
                  <a:pt x="5392953" y="5158870"/>
                </a:cubicBezTo>
                <a:lnTo>
                  <a:pt x="0" y="5158870"/>
                </a:lnTo>
                <a:lnTo>
                  <a:pt x="0" y="1121626"/>
                </a:lnTo>
                <a:cubicBezTo>
                  <a:pt x="9167" y="1124683"/>
                  <a:pt x="21389" y="1127739"/>
                  <a:pt x="30555" y="1130795"/>
                </a:cubicBezTo>
                <a:cubicBezTo>
                  <a:pt x="256662" y="1237762"/>
                  <a:pt x="498046" y="1277493"/>
                  <a:pt x="745542" y="1283605"/>
                </a:cubicBezTo>
                <a:cubicBezTo>
                  <a:pt x="996092" y="1289718"/>
                  <a:pt x="1243588" y="1262212"/>
                  <a:pt x="1488027" y="1216369"/>
                </a:cubicBezTo>
                <a:cubicBezTo>
                  <a:pt x="1928019" y="1133851"/>
                  <a:pt x="2349677" y="993266"/>
                  <a:pt x="2765225" y="831287"/>
                </a:cubicBezTo>
                <a:cubicBezTo>
                  <a:pt x="3290771" y="626522"/>
                  <a:pt x="3797983" y="382025"/>
                  <a:pt x="4299085" y="116136"/>
                </a:cubicBezTo>
                <a:cubicBezTo>
                  <a:pt x="4369361" y="79461"/>
                  <a:pt x="4442693" y="42787"/>
                  <a:pt x="4509914" y="0"/>
                </a:cubicBezTo>
                <a:close/>
              </a:path>
            </a:pathLst>
          </a:custGeom>
          <a:solidFill>
            <a:schemeClr val="bg2">
              <a:lumMod val="90000"/>
            </a:schemeClr>
          </a:solidFill>
          <a:ln>
            <a:noFill/>
          </a:ln>
        </p:spPr>
        <p:txBody>
          <a:bodyPr wrap="square" anchor="ctr">
            <a:noAutofit/>
          </a:bodyPr>
          <a:lstStyle>
            <a:lvl1pPr algn="ctr">
              <a:defRPr/>
            </a:lvl1pPr>
          </a:lstStyle>
          <a:p>
            <a:r>
              <a:rPr lang="en-US"/>
              <a:t>Click icon to add picture</a:t>
            </a:r>
            <a:endParaRPr lang="de-DE"/>
          </a:p>
        </p:txBody>
      </p:sp>
      <p:sp>
        <p:nvSpPr>
          <p:cNvPr id="18" name="Title 17"/>
          <p:cNvSpPr>
            <a:spLocks noGrp="1"/>
          </p:cNvSpPr>
          <p:nvPr>
            <p:ph type="title"/>
          </p:nvPr>
        </p:nvSpPr>
        <p:spPr/>
        <p:txBody>
          <a:bodyPr/>
          <a:lstStyle/>
          <a:p>
            <a:r>
              <a:rPr lang="en-US"/>
              <a:t>Click to edit Master title style</a:t>
            </a:r>
            <a:endParaRPr lang="de-DE"/>
          </a:p>
        </p:txBody>
      </p:sp>
      <p:cxnSp>
        <p:nvCxnSpPr>
          <p:cNvPr id="19"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28"/>
          </p:nvPr>
        </p:nvSpPr>
        <p:spPr>
          <a:xfrm>
            <a:off x="6240463" y="1412875"/>
            <a:ext cx="5543550" cy="5040313"/>
          </a:xfrm>
        </p:spPr>
        <p:txBody>
          <a:bodyPr/>
          <a:lstStyle>
            <a:lvl1pPr>
              <a:spcBef>
                <a:spcPts val="1200"/>
              </a:spcBef>
              <a:defRPr sz="1600"/>
            </a:lvl1pPr>
            <a:lvl2pPr>
              <a:spcBef>
                <a:spcPts val="1200"/>
              </a:spcBef>
              <a:defRPr sz="1600"/>
            </a:lvl2pPr>
            <a:lvl3pPr>
              <a:spcBef>
                <a:spcPts val="800"/>
              </a:spcBef>
              <a:defRPr sz="1600"/>
            </a:lvl3pPr>
            <a:lvl4pPr>
              <a:spcBef>
                <a:spcPts val="800"/>
              </a:spcBef>
              <a:defRPr sz="1400"/>
            </a:lvl4pPr>
            <a:lvl5pPr>
              <a:spcBef>
                <a:spcPts val="8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Date Placeholder 22"/>
          <p:cNvSpPr>
            <a:spLocks noGrp="1"/>
          </p:cNvSpPr>
          <p:nvPr>
            <p:ph type="dt" sz="half" idx="29"/>
          </p:nvPr>
        </p:nvSpPr>
        <p:spPr/>
        <p:txBody>
          <a:bodyPr/>
          <a:lstStyle/>
          <a:p>
            <a:pPr>
              <a:lnSpc>
                <a:spcPct val="85000"/>
              </a:lnSpc>
            </a:pPr>
            <a:r>
              <a:rPr lang="en-US"/>
              <a:t>Presentation Title | Author | Date</a:t>
            </a:r>
            <a:endParaRPr lang="en-US" dirty="0"/>
          </a:p>
        </p:txBody>
      </p:sp>
      <p:sp>
        <p:nvSpPr>
          <p:cNvPr id="24" name="Footer Placeholder 23"/>
          <p:cNvSpPr>
            <a:spLocks noGrp="1"/>
          </p:cNvSpPr>
          <p:nvPr>
            <p:ph type="ftr" sz="quarter" idx="30"/>
          </p:nvPr>
        </p:nvSpPr>
        <p:spPr/>
        <p:txBody>
          <a:bodyPr/>
          <a:lstStyle/>
          <a:p>
            <a:r>
              <a:rPr lang="en-US"/>
              <a:t>© 2017 Capgemini. All rights reserved.</a:t>
            </a:r>
            <a:endParaRPr lang="en-US" dirty="0"/>
          </a:p>
        </p:txBody>
      </p:sp>
      <p:sp>
        <p:nvSpPr>
          <p:cNvPr id="25" name="Slide Number Placeholder 24"/>
          <p:cNvSpPr>
            <a:spLocks noGrp="1"/>
          </p:cNvSpPr>
          <p:nvPr>
            <p:ph type="sldNum" sz="quarter" idx="31"/>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2980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7044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de-DE"/>
          </a:p>
        </p:txBody>
      </p:sp>
      <p:sp>
        <p:nvSpPr>
          <p:cNvPr id="10" name="Date Placeholder 9"/>
          <p:cNvSpPr>
            <a:spLocks noGrp="1"/>
          </p:cNvSpPr>
          <p:nvPr>
            <p:ph type="dt" sz="half" idx="10"/>
          </p:nvPr>
        </p:nvSpPr>
        <p:spPr/>
        <p:txBody>
          <a:bodyPr/>
          <a:lstStyle/>
          <a:p>
            <a:pPr>
              <a:lnSpc>
                <a:spcPct val="85000"/>
              </a:lnSpc>
            </a:pPr>
            <a:r>
              <a:rPr lang="en-US"/>
              <a:t>Presentation Title | Author | Date</a:t>
            </a:r>
            <a:endParaRPr lang="en-US" dirty="0"/>
          </a:p>
        </p:txBody>
      </p:sp>
      <p:sp>
        <p:nvSpPr>
          <p:cNvPr id="11" name="Footer Placeholder 10"/>
          <p:cNvSpPr>
            <a:spLocks noGrp="1"/>
          </p:cNvSpPr>
          <p:nvPr>
            <p:ph type="ftr" sz="quarter" idx="11"/>
          </p:nvPr>
        </p:nvSpPr>
        <p:spPr/>
        <p:txBody>
          <a:bodyPr/>
          <a:lstStyle/>
          <a:p>
            <a:r>
              <a:rPr lang="en-US"/>
              <a:t>© 2017 Capgemini. All rights reserved.</a:t>
            </a:r>
            <a:endParaRPr lang="en-US" dirty="0"/>
          </a:p>
        </p:txBody>
      </p:sp>
      <p:sp>
        <p:nvSpPr>
          <p:cNvPr id="12" name="Slide Number Placeholder 11"/>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09175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a:t>
            </a:r>
            <a:br>
              <a:rPr lang="en-US" dirty="0"/>
            </a:br>
            <a:r>
              <a:rPr lang="en-US" dirty="0"/>
              <a:t>title style</a:t>
            </a:r>
            <a:endParaRPr lang="de-DE" dirty="0"/>
          </a:p>
        </p:txBody>
      </p:sp>
      <p:sp>
        <p:nvSpPr>
          <p:cNvPr id="8" name="Text Placeholder 7"/>
          <p:cNvSpPr>
            <a:spLocks noGrp="1"/>
          </p:cNvSpPr>
          <p:nvPr>
            <p:ph type="body" sz="quarter" idx="14"/>
          </p:nvPr>
        </p:nvSpPr>
        <p:spPr>
          <a:xfrm>
            <a:off x="407988" y="1412875"/>
            <a:ext cx="11376025" cy="215444"/>
          </a:xfrm>
        </p:spPr>
        <p:txBody>
          <a:bodyPr>
            <a:spAutoFit/>
          </a:bodyPr>
          <a:lstStyle>
            <a:lvl1pPr>
              <a:defRPr>
                <a:solidFill>
                  <a:schemeClr val="accent2"/>
                </a:solidFill>
              </a:defRPr>
            </a:lvl1pPr>
          </a:lstStyle>
          <a:p>
            <a:pPr lvl="0"/>
            <a:r>
              <a:rPr lang="en-US"/>
              <a:t>Click to edit Master text styles</a:t>
            </a:r>
          </a:p>
        </p:txBody>
      </p:sp>
      <p:sp>
        <p:nvSpPr>
          <p:cNvPr id="6" name="Date Placeholder 5"/>
          <p:cNvSpPr>
            <a:spLocks noGrp="1"/>
          </p:cNvSpPr>
          <p:nvPr>
            <p:ph type="dt" sz="half" idx="15"/>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16"/>
          </p:nvPr>
        </p:nvSpPr>
        <p:spPr/>
        <p:txBody>
          <a:bodyPr/>
          <a:lstStyle/>
          <a:p>
            <a:r>
              <a:rPr lang="en-US"/>
              <a:t>© 2017 Capgemini. All rights reserved.</a:t>
            </a:r>
            <a:endParaRPr lang="en-US" dirty="0"/>
          </a:p>
        </p:txBody>
      </p:sp>
      <p:sp>
        <p:nvSpPr>
          <p:cNvPr id="9" name="Slide Number Placeholder 8"/>
          <p:cNvSpPr>
            <a:spLocks noGrp="1"/>
          </p:cNvSpPr>
          <p:nvPr>
            <p:ph type="sldNum" sz="quarter" idx="1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96847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 Id="rId48"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userDrawn="1">
            <p:custDataLst>
              <p:tags r:id="rId44"/>
            </p:custDataLst>
            <p:extLst>
              <p:ext uri="{D42A27DB-BD31-4B8C-83A1-F6EECF244321}">
                <p14:modId xmlns:p14="http://schemas.microsoft.com/office/powerpoint/2010/main" val="80765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0"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2EB016D-CF9A-4584-982E-40465F70132F}"/>
              </a:ext>
            </a:extLst>
          </p:cNvPr>
          <p:cNvSpPr>
            <a:spLocks noGrp="1"/>
          </p:cNvSpPr>
          <p:nvPr>
            <p:ph type="title"/>
          </p:nvPr>
        </p:nvSpPr>
        <p:spPr>
          <a:xfrm>
            <a:off x="407988" y="404813"/>
            <a:ext cx="11016604" cy="863601"/>
          </a:xfrm>
          <a:prstGeom prst="rect">
            <a:avLst/>
          </a:prstGeom>
        </p:spPr>
        <p:txBody>
          <a:bodyPr vert="horz" lIns="0" tIns="0" rIns="0" bIns="0" rtlCol="0" anchor="t">
            <a:normAutofit/>
          </a:bodyPr>
          <a:lstStyle/>
          <a:p>
            <a:pPr lvl="0">
              <a:lnSpc>
                <a:spcPts val="3000"/>
              </a:lnSpc>
            </a:pPr>
            <a:r>
              <a:rPr lang="en-US"/>
              <a:t>Click to edit Master title style</a:t>
            </a:r>
            <a:endParaRPr lang="pt-PT" dirty="0"/>
          </a:p>
        </p:txBody>
      </p:sp>
      <p:pic>
        <p:nvPicPr>
          <p:cNvPr id="9"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7">
            <a:extLst>
              <a:ext uri="{96DAC541-7B7A-43D3-8B79-37D633B846F1}">
                <asvg:svgBlip xmlns:asvg="http://schemas.microsoft.com/office/drawing/2016/SVG/main" r:embed="rId48"/>
              </a:ext>
            </a:extLst>
          </a:blip>
          <a:srcRect l="81836" t="-4713" b="16530"/>
          <a:stretch/>
        </p:blipFill>
        <p:spPr>
          <a:xfrm>
            <a:off x="11547793" y="188640"/>
            <a:ext cx="424356" cy="459624"/>
          </a:xfrm>
          <a:prstGeom prst="rect">
            <a:avLst/>
          </a:prstGeom>
        </p:spPr>
      </p:pic>
      <p:sp>
        <p:nvSpPr>
          <p:cNvPr id="13" name="Text Placeholder 2">
            <a:extLst>
              <a:ext uri="{FF2B5EF4-FFF2-40B4-BE49-F238E27FC236}">
                <a16:creationId xmlns:a16="http://schemas.microsoft.com/office/drawing/2014/main" id="{AF310831-D03E-404B-934F-73B268225B7E}"/>
              </a:ext>
            </a:extLst>
          </p:cNvPr>
          <p:cNvSpPr>
            <a:spLocks noGrp="1"/>
          </p:cNvSpPr>
          <p:nvPr>
            <p:ph type="body" idx="1"/>
          </p:nvPr>
        </p:nvSpPr>
        <p:spPr>
          <a:xfrm>
            <a:off x="413067" y="1412875"/>
            <a:ext cx="11370945" cy="50403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
          </p:nvPr>
        </p:nvSpPr>
        <p:spPr>
          <a:xfrm>
            <a:off x="407988" y="6555971"/>
            <a:ext cx="2829007" cy="219456"/>
          </a:xfrm>
          <a:prstGeom prst="rect">
            <a:avLst/>
          </a:prstGeom>
        </p:spPr>
        <p:txBody>
          <a:bodyPr wrap="square" lIns="0" tIns="0" rIns="0" bIns="0" anchor="ctr" anchorCtr="0">
            <a:noAutofit/>
          </a:bodyPr>
          <a:lstStyle>
            <a:lvl1pPr>
              <a:defRPr lang="de-DE" sz="800" kern="0" smtClean="0">
                <a:solidFill>
                  <a:srgbClr val="00458D"/>
                </a:solidFill>
                <a:latin typeface="+mj-lt"/>
                <a:cs typeface="Arial" panose="020B0604020202020204" pitchFamily="34" charset="0"/>
              </a:defRPr>
            </a:lvl1pPr>
          </a:lstStyle>
          <a:p>
            <a:pPr>
              <a:lnSpc>
                <a:spcPct val="85000"/>
              </a:lnSpc>
            </a:pPr>
            <a:r>
              <a:rPr lang="en-US"/>
              <a:t>Presentation Title | Author | Date</a:t>
            </a:r>
            <a:endParaRPr lang="en-US" dirty="0"/>
          </a:p>
        </p:txBody>
      </p:sp>
      <p:sp>
        <p:nvSpPr>
          <p:cNvPr id="4" name="Footer Placeholder 3"/>
          <p:cNvSpPr>
            <a:spLocks noGrp="1"/>
          </p:cNvSpPr>
          <p:nvPr>
            <p:ph type="ftr" sz="quarter" idx="3"/>
          </p:nvPr>
        </p:nvSpPr>
        <p:spPr>
          <a:xfrm>
            <a:off x="9324107" y="6555758"/>
            <a:ext cx="2223686" cy="219456"/>
          </a:xfrm>
          <a:prstGeom prst="rect">
            <a:avLst/>
          </a:prstGeom>
        </p:spPr>
        <p:txBody>
          <a:bodyPr wrap="none" lIns="0" tIns="0" rIns="0" bIns="0" anchor="ctr">
            <a:noAutofit/>
          </a:bodyPr>
          <a:lstStyle>
            <a:lvl1pPr>
              <a:defRPr lang="de-DE" sz="800">
                <a:solidFill>
                  <a:schemeClr val="bg2">
                    <a:lumMod val="50000"/>
                  </a:schemeClr>
                </a:solidFill>
                <a:cs typeface="Arial" panose="020B0604020202020204" pitchFamily="34" charset="0"/>
              </a:defRPr>
            </a:lvl1pPr>
          </a:lstStyle>
          <a:p>
            <a:r>
              <a:rPr lang="en-US" dirty="0"/>
              <a:t>© 2017 Capgemini. All rights reserved.</a:t>
            </a:r>
          </a:p>
        </p:txBody>
      </p:sp>
      <p:sp>
        <p:nvSpPr>
          <p:cNvPr id="29" name="Slide Number Placeholder 28"/>
          <p:cNvSpPr>
            <a:spLocks noGrp="1"/>
          </p:cNvSpPr>
          <p:nvPr>
            <p:ph type="sldNum" sz="quarter" idx="4"/>
          </p:nvPr>
        </p:nvSpPr>
        <p:spPr>
          <a:xfrm>
            <a:off x="11784013" y="6555758"/>
            <a:ext cx="123754" cy="215444"/>
          </a:xfrm>
          <a:prstGeom prst="rect">
            <a:avLst/>
          </a:prstGeom>
        </p:spPr>
        <p:txBody>
          <a:bodyPr wrap="none">
            <a:noAutofit/>
          </a:bodyPr>
          <a:lstStyle>
            <a:lvl1pPr algn="ctr">
              <a:defRPr lang="de-DE" sz="800" smtClean="0">
                <a:solidFill>
                  <a:schemeClr val="bg2">
                    <a:lumMod val="50000"/>
                  </a:schemeClr>
                </a:solidFill>
                <a:cs typeface="Arial" panose="020B0604020202020204" pitchFamily="34" charset="0"/>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758" r:id="rId1"/>
    <p:sldLayoutId id="2147483790" r:id="rId2"/>
    <p:sldLayoutId id="2147483721" r:id="rId3"/>
    <p:sldLayoutId id="2147483810" r:id="rId4"/>
    <p:sldLayoutId id="2147483720" r:id="rId5"/>
    <p:sldLayoutId id="2147483780" r:id="rId6"/>
    <p:sldLayoutId id="2147483817" r:id="rId7"/>
    <p:sldLayoutId id="2147483813" r:id="rId8"/>
    <p:sldLayoutId id="2147483816" r:id="rId9"/>
    <p:sldLayoutId id="2147483814" r:id="rId10"/>
    <p:sldLayoutId id="2147483815" r:id="rId11"/>
    <p:sldLayoutId id="2147483672" r:id="rId12"/>
    <p:sldLayoutId id="2147483734" r:id="rId13"/>
    <p:sldLayoutId id="2147483811" r:id="rId14"/>
    <p:sldLayoutId id="2147483786" r:id="rId15"/>
    <p:sldLayoutId id="2147483779" r:id="rId16"/>
    <p:sldLayoutId id="2147483722" r:id="rId17"/>
    <p:sldLayoutId id="2147483666" r:id="rId18"/>
    <p:sldLayoutId id="2147483799" r:id="rId19"/>
    <p:sldLayoutId id="2147483733" r:id="rId20"/>
    <p:sldLayoutId id="2147483791" r:id="rId21"/>
    <p:sldLayoutId id="2147483731" r:id="rId22"/>
    <p:sldLayoutId id="2147483795" r:id="rId23"/>
    <p:sldLayoutId id="2147483732" r:id="rId24"/>
    <p:sldLayoutId id="2147483778" r:id="rId25"/>
    <p:sldLayoutId id="2147483735" r:id="rId26"/>
    <p:sldLayoutId id="2147483739" r:id="rId27"/>
    <p:sldLayoutId id="2147483740" r:id="rId28"/>
    <p:sldLayoutId id="2147483794" r:id="rId29"/>
    <p:sldLayoutId id="2147483792" r:id="rId30"/>
    <p:sldLayoutId id="2147483796" r:id="rId31"/>
    <p:sldLayoutId id="2147483743" r:id="rId32"/>
    <p:sldLayoutId id="2147483812" r:id="rId33"/>
    <p:sldLayoutId id="2147483744" r:id="rId34"/>
    <p:sldLayoutId id="2147483746" r:id="rId35"/>
    <p:sldLayoutId id="2147483747" r:id="rId36"/>
    <p:sldLayoutId id="2147483798" r:id="rId37"/>
    <p:sldLayoutId id="2147483819" r:id="rId38"/>
    <p:sldLayoutId id="2147483820" r:id="rId39"/>
    <p:sldLayoutId id="2147483821" r:id="rId40"/>
    <p:sldLayoutId id="2147483822" r:id="rId41"/>
  </p:sldLayoutIdLst>
  <p:hf hdr="0"/>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1pPr>
      <a:lvl2pPr marL="233363" indent="-228600" algn="l" defTabSz="914400" rtl="0" eaLnBrk="1" latinLnBrk="0" hangingPunct="1">
        <a:lnSpc>
          <a:spcPct val="100000"/>
        </a:lnSpc>
        <a:spcBef>
          <a:spcPts val="600"/>
        </a:spcBef>
        <a:spcAft>
          <a:spcPts val="0"/>
        </a:spcAft>
        <a:buClr>
          <a:schemeClr val="tx2"/>
        </a:buClr>
        <a:buFont typeface="Wingdings" panose="05000000000000000000" pitchFamily="2" charset="2"/>
        <a:buChar char="§"/>
        <a:defRPr sz="1400" kern="1200">
          <a:solidFill>
            <a:schemeClr val="tx1"/>
          </a:solidFill>
          <a:latin typeface="+mn-lt"/>
          <a:ea typeface="+mn-ea"/>
          <a:cs typeface="+mn-cs"/>
        </a:defRPr>
      </a:lvl2pPr>
      <a:lvl3pPr marL="457200" indent="-223838"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200" kern="1200" baseline="0">
          <a:solidFill>
            <a:schemeClr val="tx1"/>
          </a:solidFill>
          <a:latin typeface="+mn-lt"/>
          <a:ea typeface="+mn-ea"/>
          <a:cs typeface="+mn-cs"/>
        </a:defRPr>
      </a:lvl4pPr>
      <a:lvl5pPr marL="896938" indent="-179388"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7423" userDrawn="1">
          <p15:clr>
            <a:srgbClr val="F26B43"/>
          </p15:clr>
        </p15:guide>
        <p15:guide id="3" pos="257" userDrawn="1">
          <p15:clr>
            <a:srgbClr val="F26B43"/>
          </p15:clr>
        </p15:guide>
        <p15:guide id="4" orient="horz" pos="4065" userDrawn="1">
          <p15:clr>
            <a:srgbClr val="F26B43"/>
          </p15:clr>
        </p15:guide>
        <p15:guide id="5" orient="horz" pos="799" userDrawn="1">
          <p15:clr>
            <a:srgbClr val="F26B43"/>
          </p15:clr>
        </p15:guide>
        <p15:guide id="6" orient="horz" pos="890"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ctrTitle"/>
          </p:nvPr>
        </p:nvSpPr>
        <p:spPr/>
        <p:txBody>
          <a:bodyPr/>
          <a:lstStyle/>
          <a:p>
            <a:r>
              <a:rPr lang="en-GB" dirty="0"/>
              <a:t>Driving a data culture</a:t>
            </a:r>
          </a:p>
        </p:txBody>
      </p:sp>
      <p:sp>
        <p:nvSpPr>
          <p:cNvPr id="14" name="Subtitle 4"/>
          <p:cNvSpPr>
            <a:spLocks noGrp="1"/>
          </p:cNvSpPr>
          <p:nvPr>
            <p:ph type="subTitle" idx="1"/>
          </p:nvPr>
        </p:nvSpPr>
        <p:spPr/>
        <p:txBody>
          <a:bodyPr/>
          <a:lstStyle/>
          <a:p>
            <a:pPr lvl="0"/>
            <a:r>
              <a:rPr lang="nb-NO" dirty="0"/>
              <a:t>From insight to action</a:t>
            </a:r>
            <a:endParaRPr lang="en-GB" dirty="0"/>
          </a:p>
          <a:p>
            <a:pPr lvl="0"/>
            <a:r>
              <a:rPr lang="en-GB" dirty="0"/>
              <a:t>Oslo, May 2020, Hans Kristiansen</a:t>
            </a:r>
          </a:p>
        </p:txBody>
      </p:sp>
    </p:spTree>
    <p:extLst>
      <p:ext uri="{BB962C8B-B14F-4D97-AF65-F5344CB8AC3E}">
        <p14:creationId xmlns:p14="http://schemas.microsoft.com/office/powerpoint/2010/main" val="26873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lstStyle/>
          <a:p>
            <a:r>
              <a:rPr lang="nb-NO" sz="2800" b="1" dirty="0"/>
              <a:t>PowerPoint for data - </a:t>
            </a:r>
            <a:r>
              <a:rPr lang="nb-NO" b="1" dirty="0"/>
              <a:t>Drop shadows</a:t>
            </a:r>
            <a:r>
              <a:rPr lang="nb-NO" b="1" baseline="30000" dirty="0"/>
              <a:t>2</a:t>
            </a:r>
            <a:r>
              <a:rPr lang="en-US" b="1" dirty="0"/>
              <a:t> </a:t>
            </a:r>
            <a:endParaRPr lang="nb-NO" dirty="0"/>
          </a:p>
        </p:txBody>
      </p:sp>
      <p:sp>
        <p:nvSpPr>
          <p:cNvPr id="5" name="TextBox 4">
            <a:extLst>
              <a:ext uri="{FF2B5EF4-FFF2-40B4-BE49-F238E27FC236}">
                <a16:creationId xmlns:a16="http://schemas.microsoft.com/office/drawing/2014/main" id="{A32045D6-B2F2-4E1D-8156-86F26C38DECD}"/>
              </a:ext>
            </a:extLst>
          </p:cNvPr>
          <p:cNvSpPr txBox="1"/>
          <p:nvPr/>
        </p:nvSpPr>
        <p:spPr>
          <a:xfrm>
            <a:off x="9048328" y="2492896"/>
            <a:ext cx="2928045" cy="954107"/>
          </a:xfrm>
          <a:prstGeom prst="rect">
            <a:avLst/>
          </a:prstGeom>
          <a:noFill/>
        </p:spPr>
        <p:txBody>
          <a:bodyPr wrap="square" rtlCol="0">
            <a:spAutoFit/>
          </a:bodyPr>
          <a:lstStyle/>
          <a:p>
            <a:r>
              <a:rPr lang="en-US" sz="1400" dirty="0"/>
              <a:t>We are bringing the shadow effects that you can apply to shapes in PowerPoint to all Power BI visuals.</a:t>
            </a:r>
            <a:endParaRPr lang="nb-NO" sz="1400" dirty="0"/>
          </a:p>
        </p:txBody>
      </p:sp>
      <p:pic>
        <p:nvPicPr>
          <p:cNvPr id="3" name="Picture 2">
            <a:extLst>
              <a:ext uri="{FF2B5EF4-FFF2-40B4-BE49-F238E27FC236}">
                <a16:creationId xmlns:a16="http://schemas.microsoft.com/office/drawing/2014/main" id="{188CD11A-5AB4-4F9B-9B03-2C25638322FF}"/>
              </a:ext>
            </a:extLst>
          </p:cNvPr>
          <p:cNvPicPr>
            <a:picLocks noChangeAspect="1"/>
          </p:cNvPicPr>
          <p:nvPr/>
        </p:nvPicPr>
        <p:blipFill>
          <a:blip r:embed="rId2"/>
          <a:stretch>
            <a:fillRect/>
          </a:stretch>
        </p:blipFill>
        <p:spPr>
          <a:xfrm>
            <a:off x="623392" y="1916832"/>
            <a:ext cx="8105664" cy="4134024"/>
          </a:xfrm>
          <a:prstGeom prst="rect">
            <a:avLst/>
          </a:prstGeom>
        </p:spPr>
      </p:pic>
    </p:spTree>
    <p:extLst>
      <p:ext uri="{BB962C8B-B14F-4D97-AF65-F5344CB8AC3E}">
        <p14:creationId xmlns:p14="http://schemas.microsoft.com/office/powerpoint/2010/main" val="337120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AI - </a:t>
            </a:r>
            <a:r>
              <a:rPr lang="en-US" b="1" dirty="0"/>
              <a:t>Decomposition tree (GA)</a:t>
            </a:r>
            <a:r>
              <a:rPr lang="en-US" b="1" baseline="30000" dirty="0"/>
              <a:t>2</a:t>
            </a:r>
            <a:r>
              <a:rPr lang="en-US" b="1" dirty="0"/>
              <a:t> </a:t>
            </a:r>
            <a:endParaRPr lang="nb-NO" dirty="0"/>
          </a:p>
        </p:txBody>
      </p:sp>
      <p:sp>
        <p:nvSpPr>
          <p:cNvPr id="2" name="TextBox 1">
            <a:extLst>
              <a:ext uri="{FF2B5EF4-FFF2-40B4-BE49-F238E27FC236}">
                <a16:creationId xmlns:a16="http://schemas.microsoft.com/office/drawing/2014/main" id="{A4C310C7-C443-4347-834D-10A7C92C765B}"/>
              </a:ext>
            </a:extLst>
          </p:cNvPr>
          <p:cNvSpPr txBox="1"/>
          <p:nvPr/>
        </p:nvSpPr>
        <p:spPr>
          <a:xfrm>
            <a:off x="7248128" y="2852936"/>
            <a:ext cx="4536504" cy="1477328"/>
          </a:xfrm>
          <a:prstGeom prst="rect">
            <a:avLst/>
          </a:prstGeom>
          <a:noFill/>
        </p:spPr>
        <p:txBody>
          <a:bodyPr wrap="square" rtlCol="0">
            <a:spAutoFit/>
          </a:bodyPr>
          <a:lstStyle/>
          <a:p>
            <a:r>
              <a:rPr lang="en-US" dirty="0"/>
              <a:t>The decomposition tree will support conditional formatting, drill through, pinning to dashboard, connectivity to Direct Query as well as a new responsive design</a:t>
            </a:r>
            <a:endParaRPr lang="nb-NO" sz="1400" dirty="0"/>
          </a:p>
        </p:txBody>
      </p:sp>
      <p:pic>
        <p:nvPicPr>
          <p:cNvPr id="9" name="Picture 8">
            <a:extLst>
              <a:ext uri="{FF2B5EF4-FFF2-40B4-BE49-F238E27FC236}">
                <a16:creationId xmlns:a16="http://schemas.microsoft.com/office/drawing/2014/main" id="{1E2BA569-EBF8-4140-B4A7-33EB875B2879}"/>
              </a:ext>
            </a:extLst>
          </p:cNvPr>
          <p:cNvPicPr>
            <a:picLocks noChangeAspect="1"/>
          </p:cNvPicPr>
          <p:nvPr/>
        </p:nvPicPr>
        <p:blipFill>
          <a:blip r:embed="rId2"/>
          <a:stretch>
            <a:fillRect/>
          </a:stretch>
        </p:blipFill>
        <p:spPr>
          <a:xfrm>
            <a:off x="551384" y="1756891"/>
            <a:ext cx="5996529" cy="3344218"/>
          </a:xfrm>
          <a:prstGeom prst="rect">
            <a:avLst/>
          </a:prstGeom>
        </p:spPr>
      </p:pic>
    </p:spTree>
    <p:extLst>
      <p:ext uri="{BB962C8B-B14F-4D97-AF65-F5344CB8AC3E}">
        <p14:creationId xmlns:p14="http://schemas.microsoft.com/office/powerpoint/2010/main" val="232791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Q&amp;A updates</a:t>
            </a:r>
            <a:r>
              <a:rPr lang="nb-NO" b="1" baseline="30000" dirty="0"/>
              <a:t>3</a:t>
            </a:r>
            <a:r>
              <a:rPr lang="nb-NO" dirty="0"/>
              <a:t> </a:t>
            </a:r>
          </a:p>
        </p:txBody>
      </p:sp>
      <p:sp>
        <p:nvSpPr>
          <p:cNvPr id="2" name="TextBox 1">
            <a:extLst>
              <a:ext uri="{FF2B5EF4-FFF2-40B4-BE49-F238E27FC236}">
                <a16:creationId xmlns:a16="http://schemas.microsoft.com/office/drawing/2014/main" id="{F7F6F159-2EB1-4CFF-A656-C8C143867256}"/>
              </a:ext>
            </a:extLst>
          </p:cNvPr>
          <p:cNvSpPr txBox="1"/>
          <p:nvPr/>
        </p:nvSpPr>
        <p:spPr>
          <a:xfrm>
            <a:off x="6888088" y="3429000"/>
            <a:ext cx="3168352" cy="2088232"/>
          </a:xfrm>
          <a:prstGeom prst="rect">
            <a:avLst/>
          </a:prstGeom>
          <a:noFill/>
        </p:spPr>
        <p:txBody>
          <a:bodyPr wrap="square" rtlCol="0">
            <a:spAutoFit/>
          </a:bodyPr>
          <a:lstStyle/>
          <a:p>
            <a:endParaRPr lang="nb-NO" sz="1400" dirty="0"/>
          </a:p>
        </p:txBody>
      </p:sp>
      <p:sp>
        <p:nvSpPr>
          <p:cNvPr id="3" name="TextBox 2">
            <a:extLst>
              <a:ext uri="{FF2B5EF4-FFF2-40B4-BE49-F238E27FC236}">
                <a16:creationId xmlns:a16="http://schemas.microsoft.com/office/drawing/2014/main" id="{080C3475-06F9-4405-A7FE-9D8E310209BA}"/>
              </a:ext>
            </a:extLst>
          </p:cNvPr>
          <p:cNvSpPr txBox="1"/>
          <p:nvPr/>
        </p:nvSpPr>
        <p:spPr>
          <a:xfrm>
            <a:off x="7320136" y="2780928"/>
            <a:ext cx="3960440" cy="2031325"/>
          </a:xfrm>
          <a:prstGeom prst="rect">
            <a:avLst/>
          </a:prstGeom>
          <a:noFill/>
        </p:spPr>
        <p:txBody>
          <a:bodyPr wrap="square" rtlCol="0">
            <a:spAutoFit/>
          </a:bodyPr>
          <a:lstStyle/>
          <a:p>
            <a:r>
              <a:rPr lang="en-US" dirty="0"/>
              <a:t>Making improvements to Q&amp;A will now be simplified through a bulk synonym editor, the ability to add your own suggested questions as well as automatic synonym generation based on report renames.</a:t>
            </a:r>
            <a:endParaRPr lang="nb-NO" sz="1400" dirty="0"/>
          </a:p>
        </p:txBody>
      </p:sp>
      <p:pic>
        <p:nvPicPr>
          <p:cNvPr id="5" name="Picture 4">
            <a:extLst>
              <a:ext uri="{FF2B5EF4-FFF2-40B4-BE49-F238E27FC236}">
                <a16:creationId xmlns:a16="http://schemas.microsoft.com/office/drawing/2014/main" id="{ABA30DC9-F1BE-43CA-86DA-F5A77F80FBAC}"/>
              </a:ext>
            </a:extLst>
          </p:cNvPr>
          <p:cNvPicPr>
            <a:picLocks noChangeAspect="1"/>
          </p:cNvPicPr>
          <p:nvPr/>
        </p:nvPicPr>
        <p:blipFill>
          <a:blip r:embed="rId2"/>
          <a:stretch>
            <a:fillRect/>
          </a:stretch>
        </p:blipFill>
        <p:spPr>
          <a:xfrm>
            <a:off x="596486" y="1556792"/>
            <a:ext cx="6075578" cy="4091161"/>
          </a:xfrm>
          <a:prstGeom prst="rect">
            <a:avLst/>
          </a:prstGeom>
        </p:spPr>
      </p:pic>
    </p:spTree>
    <p:extLst>
      <p:ext uri="{BB962C8B-B14F-4D97-AF65-F5344CB8AC3E}">
        <p14:creationId xmlns:p14="http://schemas.microsoft.com/office/powerpoint/2010/main" val="281765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lstStyle/>
          <a:p>
            <a:r>
              <a:rPr lang="nb-NO" b="1" dirty="0"/>
              <a:t>Smart narratives (sneak peek)</a:t>
            </a:r>
            <a:r>
              <a:rPr lang="nb-NO" b="1" baseline="30000" dirty="0"/>
              <a:t>3</a:t>
            </a:r>
            <a:endParaRPr lang="nb-NO" dirty="0"/>
          </a:p>
        </p:txBody>
      </p:sp>
      <p:sp>
        <p:nvSpPr>
          <p:cNvPr id="5" name="TextBox 4">
            <a:extLst>
              <a:ext uri="{FF2B5EF4-FFF2-40B4-BE49-F238E27FC236}">
                <a16:creationId xmlns:a16="http://schemas.microsoft.com/office/drawing/2014/main" id="{A32045D6-B2F2-4E1D-8156-86F26C38DECD}"/>
              </a:ext>
            </a:extLst>
          </p:cNvPr>
          <p:cNvSpPr txBox="1"/>
          <p:nvPr/>
        </p:nvSpPr>
        <p:spPr>
          <a:xfrm>
            <a:off x="8426433" y="2420888"/>
            <a:ext cx="3504109" cy="2585323"/>
          </a:xfrm>
          <a:prstGeom prst="rect">
            <a:avLst/>
          </a:prstGeom>
          <a:noFill/>
        </p:spPr>
        <p:txBody>
          <a:bodyPr wrap="square" rtlCol="0">
            <a:spAutoFit/>
          </a:bodyPr>
          <a:lstStyle/>
          <a:p>
            <a:r>
              <a:rPr lang="en-US" dirty="0"/>
              <a:t>Report authors will be able to add and tailor dynamic, interactive narratives to reports that are automatically generated by Power BI. End users get clear explanations that are continuously updated as they slice and dice the data.</a:t>
            </a:r>
            <a:endParaRPr lang="nb-NO" sz="1400" dirty="0"/>
          </a:p>
        </p:txBody>
      </p:sp>
      <p:pic>
        <p:nvPicPr>
          <p:cNvPr id="6" name="Picture 5" descr="A screenshot of a social media post&#10;&#10;Description automatically generated">
            <a:extLst>
              <a:ext uri="{FF2B5EF4-FFF2-40B4-BE49-F238E27FC236}">
                <a16:creationId xmlns:a16="http://schemas.microsoft.com/office/drawing/2014/main" id="{739AC481-4C01-43DA-BE29-460ABE31AF21}"/>
              </a:ext>
            </a:extLst>
          </p:cNvPr>
          <p:cNvPicPr>
            <a:picLocks noChangeAspect="1"/>
          </p:cNvPicPr>
          <p:nvPr/>
        </p:nvPicPr>
        <p:blipFill>
          <a:blip r:embed="rId2"/>
          <a:stretch>
            <a:fillRect/>
          </a:stretch>
        </p:blipFill>
        <p:spPr>
          <a:xfrm>
            <a:off x="263352" y="1412776"/>
            <a:ext cx="7992888" cy="4496727"/>
          </a:xfrm>
          <a:prstGeom prst="rect">
            <a:avLst/>
          </a:prstGeom>
        </p:spPr>
      </p:pic>
    </p:spTree>
    <p:extLst>
      <p:ext uri="{BB962C8B-B14F-4D97-AF65-F5344CB8AC3E}">
        <p14:creationId xmlns:p14="http://schemas.microsoft.com/office/powerpoint/2010/main" val="277316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lstStyle/>
          <a:p>
            <a:r>
              <a:rPr lang="nb-NO" b="1" dirty="0"/>
              <a:t>Personalized visuals (preview)</a:t>
            </a:r>
            <a:r>
              <a:rPr lang="nb-NO" b="1" baseline="30000" dirty="0"/>
              <a:t>1</a:t>
            </a:r>
            <a:br>
              <a:rPr lang="nb-NO" dirty="0"/>
            </a:br>
            <a:endParaRPr lang="nb-NO" b="1" dirty="0"/>
          </a:p>
        </p:txBody>
      </p:sp>
      <p:pic>
        <p:nvPicPr>
          <p:cNvPr id="3" name="Picture 2">
            <a:extLst>
              <a:ext uri="{FF2B5EF4-FFF2-40B4-BE49-F238E27FC236}">
                <a16:creationId xmlns:a16="http://schemas.microsoft.com/office/drawing/2014/main" id="{7CCF9291-6156-45E2-9E85-B4726310B5CA}"/>
              </a:ext>
            </a:extLst>
          </p:cNvPr>
          <p:cNvPicPr>
            <a:picLocks noChangeAspect="1"/>
          </p:cNvPicPr>
          <p:nvPr/>
        </p:nvPicPr>
        <p:blipFill>
          <a:blip r:embed="rId2"/>
          <a:stretch>
            <a:fillRect/>
          </a:stretch>
        </p:blipFill>
        <p:spPr>
          <a:xfrm>
            <a:off x="756680" y="2348880"/>
            <a:ext cx="10319219" cy="4317880"/>
          </a:xfrm>
          <a:prstGeom prst="rect">
            <a:avLst/>
          </a:prstGeom>
        </p:spPr>
      </p:pic>
      <p:sp>
        <p:nvSpPr>
          <p:cNvPr id="9" name="TextBox 8">
            <a:extLst>
              <a:ext uri="{FF2B5EF4-FFF2-40B4-BE49-F238E27FC236}">
                <a16:creationId xmlns:a16="http://schemas.microsoft.com/office/drawing/2014/main" id="{708923FF-41E9-4B2B-8C67-495FC78D4E28}"/>
              </a:ext>
            </a:extLst>
          </p:cNvPr>
          <p:cNvSpPr txBox="1"/>
          <p:nvPr/>
        </p:nvSpPr>
        <p:spPr>
          <a:xfrm>
            <a:off x="263352" y="1268414"/>
            <a:ext cx="6552728" cy="923330"/>
          </a:xfrm>
          <a:prstGeom prst="rect">
            <a:avLst/>
          </a:prstGeom>
          <a:noFill/>
        </p:spPr>
        <p:txBody>
          <a:bodyPr wrap="square" rtlCol="0">
            <a:spAutoFit/>
          </a:bodyPr>
          <a:lstStyle/>
          <a:p>
            <a:r>
              <a:rPr lang="en-US" dirty="0"/>
              <a:t>Report authors can now empower end-users to explore and personalize visuals when consuming a report based on their unique needs.</a:t>
            </a:r>
            <a:endParaRPr lang="nb-NO" sz="1400" dirty="0"/>
          </a:p>
        </p:txBody>
      </p:sp>
    </p:spTree>
    <p:extLst>
      <p:ext uri="{BB962C8B-B14F-4D97-AF65-F5344CB8AC3E}">
        <p14:creationId xmlns:p14="http://schemas.microsoft.com/office/powerpoint/2010/main" val="131677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lstStyle/>
          <a:p>
            <a:r>
              <a:rPr lang="en-US" b="1" dirty="0"/>
              <a:t>Updated mobile report authoring experience</a:t>
            </a:r>
            <a:r>
              <a:rPr lang="en-US" b="1" baseline="30000" dirty="0"/>
              <a:t>2</a:t>
            </a:r>
            <a:endParaRPr lang="nb-NO" dirty="0"/>
          </a:p>
        </p:txBody>
      </p:sp>
      <p:pic>
        <p:nvPicPr>
          <p:cNvPr id="4" name="Picture 3" descr="A screenshot of a computer&#10;&#10;Description automatically generated">
            <a:extLst>
              <a:ext uri="{FF2B5EF4-FFF2-40B4-BE49-F238E27FC236}">
                <a16:creationId xmlns:a16="http://schemas.microsoft.com/office/drawing/2014/main" id="{9CE861D2-25CD-4341-9B25-978E0464C4F1}"/>
              </a:ext>
            </a:extLst>
          </p:cNvPr>
          <p:cNvPicPr>
            <a:picLocks noChangeAspect="1"/>
          </p:cNvPicPr>
          <p:nvPr/>
        </p:nvPicPr>
        <p:blipFill>
          <a:blip r:embed="rId2"/>
          <a:stretch>
            <a:fillRect/>
          </a:stretch>
        </p:blipFill>
        <p:spPr>
          <a:xfrm>
            <a:off x="407988" y="1412776"/>
            <a:ext cx="7704856" cy="4862428"/>
          </a:xfrm>
          <a:prstGeom prst="rect">
            <a:avLst/>
          </a:prstGeom>
        </p:spPr>
      </p:pic>
      <p:sp>
        <p:nvSpPr>
          <p:cNvPr id="5" name="TextBox 4">
            <a:extLst>
              <a:ext uri="{FF2B5EF4-FFF2-40B4-BE49-F238E27FC236}">
                <a16:creationId xmlns:a16="http://schemas.microsoft.com/office/drawing/2014/main" id="{A32045D6-B2F2-4E1D-8156-86F26C38DECD}"/>
              </a:ext>
            </a:extLst>
          </p:cNvPr>
          <p:cNvSpPr txBox="1"/>
          <p:nvPr/>
        </p:nvSpPr>
        <p:spPr>
          <a:xfrm>
            <a:off x="8729104" y="2204864"/>
            <a:ext cx="3024956" cy="2031325"/>
          </a:xfrm>
          <a:prstGeom prst="rect">
            <a:avLst/>
          </a:prstGeom>
          <a:noFill/>
        </p:spPr>
        <p:txBody>
          <a:bodyPr wrap="square" rtlCol="0">
            <a:spAutoFit/>
          </a:bodyPr>
          <a:lstStyle/>
          <a:p>
            <a:r>
              <a:rPr lang="en-US" dirty="0"/>
              <a:t>It will provide report authors with more flexibility, real estate, and tools to create stunning mobile versions of their existing reports.</a:t>
            </a:r>
            <a:endParaRPr lang="nb-NO" sz="1400" dirty="0"/>
          </a:p>
        </p:txBody>
      </p:sp>
    </p:spTree>
    <p:extLst>
      <p:ext uri="{BB962C8B-B14F-4D97-AF65-F5344CB8AC3E}">
        <p14:creationId xmlns:p14="http://schemas.microsoft.com/office/powerpoint/2010/main" val="225562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Enterprise semantic models - </a:t>
            </a:r>
            <a:r>
              <a:rPr lang="en-US" b="1" dirty="0"/>
              <a:t>Shared and certified datasets (GA)</a:t>
            </a:r>
            <a:r>
              <a:rPr lang="en-US" b="1" baseline="30000" dirty="0"/>
              <a:t>1</a:t>
            </a:r>
            <a:endParaRPr lang="nb-NO" dirty="0"/>
          </a:p>
        </p:txBody>
      </p:sp>
      <p:sp>
        <p:nvSpPr>
          <p:cNvPr id="4" name="TextBox 3">
            <a:extLst>
              <a:ext uri="{FF2B5EF4-FFF2-40B4-BE49-F238E27FC236}">
                <a16:creationId xmlns:a16="http://schemas.microsoft.com/office/drawing/2014/main" id="{8F5758DC-7597-46E8-A2B9-DBB06BEE2948}"/>
              </a:ext>
            </a:extLst>
          </p:cNvPr>
          <p:cNvSpPr txBox="1"/>
          <p:nvPr/>
        </p:nvSpPr>
        <p:spPr>
          <a:xfrm>
            <a:off x="8747383" y="2578060"/>
            <a:ext cx="2664296" cy="2585323"/>
          </a:xfrm>
          <a:prstGeom prst="rect">
            <a:avLst/>
          </a:prstGeom>
          <a:noFill/>
        </p:spPr>
        <p:txBody>
          <a:bodyPr wrap="square" rtlCol="0">
            <a:spAutoFit/>
          </a:bodyPr>
          <a:lstStyle/>
          <a:p>
            <a:r>
              <a:rPr lang="en-US" dirty="0"/>
              <a:t>Helping Power BI users to build reports based on trustworthy, authoritative data through discovery and reuse enterprise-wide semantic models.</a:t>
            </a:r>
            <a:endParaRPr lang="nb-NO" sz="1400" dirty="0"/>
          </a:p>
        </p:txBody>
      </p:sp>
      <p:pic>
        <p:nvPicPr>
          <p:cNvPr id="5" name="Picture 4">
            <a:extLst>
              <a:ext uri="{FF2B5EF4-FFF2-40B4-BE49-F238E27FC236}">
                <a16:creationId xmlns:a16="http://schemas.microsoft.com/office/drawing/2014/main" id="{E0C9C555-1523-4408-81A4-FDB3BFB34F3A}"/>
              </a:ext>
            </a:extLst>
          </p:cNvPr>
          <p:cNvPicPr>
            <a:picLocks noChangeAspect="1"/>
          </p:cNvPicPr>
          <p:nvPr/>
        </p:nvPicPr>
        <p:blipFill>
          <a:blip r:embed="rId2"/>
          <a:stretch>
            <a:fillRect/>
          </a:stretch>
        </p:blipFill>
        <p:spPr>
          <a:xfrm>
            <a:off x="335360" y="1556792"/>
            <a:ext cx="8134350" cy="4352925"/>
          </a:xfrm>
          <a:prstGeom prst="rect">
            <a:avLst/>
          </a:prstGeom>
        </p:spPr>
      </p:pic>
    </p:spTree>
    <p:extLst>
      <p:ext uri="{BB962C8B-B14F-4D97-AF65-F5344CB8AC3E}">
        <p14:creationId xmlns:p14="http://schemas.microsoft.com/office/powerpoint/2010/main" val="4294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Enterprise semantic models - XMLA read/write (preview)</a:t>
            </a:r>
            <a:r>
              <a:rPr lang="nb-NO" b="1" baseline="30000" dirty="0"/>
              <a:t>1</a:t>
            </a:r>
            <a:r>
              <a:rPr lang="nb-NO" b="1" dirty="0"/>
              <a:t> </a:t>
            </a:r>
            <a:br>
              <a:rPr lang="nb-NO" dirty="0"/>
            </a:br>
            <a:endParaRPr lang="nb-NO" dirty="0"/>
          </a:p>
        </p:txBody>
      </p:sp>
      <p:sp>
        <p:nvSpPr>
          <p:cNvPr id="4" name="TextBox 3">
            <a:extLst>
              <a:ext uri="{FF2B5EF4-FFF2-40B4-BE49-F238E27FC236}">
                <a16:creationId xmlns:a16="http://schemas.microsoft.com/office/drawing/2014/main" id="{8F5758DC-7597-46E8-A2B9-DBB06BEE2948}"/>
              </a:ext>
            </a:extLst>
          </p:cNvPr>
          <p:cNvSpPr txBox="1"/>
          <p:nvPr/>
        </p:nvSpPr>
        <p:spPr>
          <a:xfrm>
            <a:off x="8616280" y="2348880"/>
            <a:ext cx="2664296" cy="3139321"/>
          </a:xfrm>
          <a:prstGeom prst="rect">
            <a:avLst/>
          </a:prstGeom>
          <a:noFill/>
        </p:spPr>
        <p:txBody>
          <a:bodyPr wrap="square" rtlCol="0">
            <a:spAutoFit/>
          </a:bodyPr>
          <a:lstStyle/>
          <a:p>
            <a:r>
              <a:rPr lang="en-US" dirty="0"/>
              <a:t>Providing industry standard open-platform connectivity now introducing many additional scenarios for dataset management, advanced semantic modeling, debugging, and monitoring.</a:t>
            </a:r>
            <a:endParaRPr lang="nb-NO" sz="1400" dirty="0"/>
          </a:p>
        </p:txBody>
      </p:sp>
      <p:pic>
        <p:nvPicPr>
          <p:cNvPr id="5" name="Picture 4">
            <a:extLst>
              <a:ext uri="{FF2B5EF4-FFF2-40B4-BE49-F238E27FC236}">
                <a16:creationId xmlns:a16="http://schemas.microsoft.com/office/drawing/2014/main" id="{B779E072-1145-43A5-AE59-D6638040EFE4}"/>
              </a:ext>
            </a:extLst>
          </p:cNvPr>
          <p:cNvPicPr>
            <a:picLocks noChangeAspect="1"/>
          </p:cNvPicPr>
          <p:nvPr/>
        </p:nvPicPr>
        <p:blipFill>
          <a:blip r:embed="rId2"/>
          <a:stretch>
            <a:fillRect/>
          </a:stretch>
        </p:blipFill>
        <p:spPr>
          <a:xfrm>
            <a:off x="407988" y="1628800"/>
            <a:ext cx="6924675" cy="4314825"/>
          </a:xfrm>
          <a:prstGeom prst="rect">
            <a:avLst/>
          </a:prstGeom>
        </p:spPr>
      </p:pic>
    </p:spTree>
    <p:extLst>
      <p:ext uri="{BB962C8B-B14F-4D97-AF65-F5344CB8AC3E}">
        <p14:creationId xmlns:p14="http://schemas.microsoft.com/office/powerpoint/2010/main" val="39944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Enterprise semantic models - </a:t>
            </a:r>
            <a:r>
              <a:rPr lang="en-US" b="1" dirty="0"/>
              <a:t>Pro extensibility (sneak peek)</a:t>
            </a:r>
            <a:r>
              <a:rPr lang="en-US" b="1" baseline="30000" dirty="0"/>
              <a:t>3</a:t>
            </a:r>
            <a:endParaRPr lang="nb-NO" dirty="0"/>
          </a:p>
        </p:txBody>
      </p:sp>
      <p:pic>
        <p:nvPicPr>
          <p:cNvPr id="3" name="Picture 2" descr="A screenshot of a computer&#10;&#10;Description automatically generated">
            <a:extLst>
              <a:ext uri="{FF2B5EF4-FFF2-40B4-BE49-F238E27FC236}">
                <a16:creationId xmlns:a16="http://schemas.microsoft.com/office/drawing/2014/main" id="{848F8546-634F-4FD4-B899-53D6A03E5F8A}"/>
              </a:ext>
            </a:extLst>
          </p:cNvPr>
          <p:cNvPicPr>
            <a:picLocks noChangeAspect="1"/>
          </p:cNvPicPr>
          <p:nvPr/>
        </p:nvPicPr>
        <p:blipFill>
          <a:blip r:embed="rId2"/>
          <a:stretch>
            <a:fillRect/>
          </a:stretch>
        </p:blipFill>
        <p:spPr>
          <a:xfrm>
            <a:off x="623392" y="1916832"/>
            <a:ext cx="7473045" cy="3907780"/>
          </a:xfrm>
          <a:prstGeom prst="rect">
            <a:avLst/>
          </a:prstGeom>
        </p:spPr>
      </p:pic>
      <p:sp>
        <p:nvSpPr>
          <p:cNvPr id="4" name="TextBox 3">
            <a:extLst>
              <a:ext uri="{FF2B5EF4-FFF2-40B4-BE49-F238E27FC236}">
                <a16:creationId xmlns:a16="http://schemas.microsoft.com/office/drawing/2014/main" id="{8F5758DC-7597-46E8-A2B9-DBB06BEE2948}"/>
              </a:ext>
            </a:extLst>
          </p:cNvPr>
          <p:cNvSpPr txBox="1"/>
          <p:nvPr/>
        </p:nvSpPr>
        <p:spPr>
          <a:xfrm>
            <a:off x="8747383" y="2578060"/>
            <a:ext cx="2664296" cy="2308324"/>
          </a:xfrm>
          <a:prstGeom prst="rect">
            <a:avLst/>
          </a:prstGeom>
          <a:noFill/>
        </p:spPr>
        <p:txBody>
          <a:bodyPr wrap="square" rtlCol="0">
            <a:spAutoFit/>
          </a:bodyPr>
          <a:lstStyle/>
          <a:p>
            <a:r>
              <a:rPr lang="en-US" dirty="0"/>
              <a:t>Power BI Desktop enables external-tool extensibility to unlock additional semantic modeling capabilities in the Analysis Services engine.</a:t>
            </a:r>
            <a:endParaRPr lang="nb-NO" sz="1400" dirty="0"/>
          </a:p>
        </p:txBody>
      </p:sp>
    </p:spTree>
    <p:extLst>
      <p:ext uri="{BB962C8B-B14F-4D97-AF65-F5344CB8AC3E}">
        <p14:creationId xmlns:p14="http://schemas.microsoft.com/office/powerpoint/2010/main" val="199686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Composite models over Power BI and Azure Analysis Services datasets (sneak peek)</a:t>
            </a:r>
            <a:r>
              <a:rPr lang="en-US" b="1" baseline="30000" dirty="0"/>
              <a:t>3</a:t>
            </a:r>
            <a:endParaRPr lang="nb-NO" dirty="0"/>
          </a:p>
        </p:txBody>
      </p:sp>
      <p:pic>
        <p:nvPicPr>
          <p:cNvPr id="5" name="Picture 4" descr="A screenshot of a computer&#10;&#10;Description automatically generated">
            <a:extLst>
              <a:ext uri="{FF2B5EF4-FFF2-40B4-BE49-F238E27FC236}">
                <a16:creationId xmlns:a16="http://schemas.microsoft.com/office/drawing/2014/main" id="{B97504EB-01F0-4656-A050-6182E7DEA010}"/>
              </a:ext>
            </a:extLst>
          </p:cNvPr>
          <p:cNvPicPr>
            <a:picLocks noChangeAspect="1"/>
          </p:cNvPicPr>
          <p:nvPr/>
        </p:nvPicPr>
        <p:blipFill>
          <a:blip r:embed="rId2"/>
          <a:stretch>
            <a:fillRect/>
          </a:stretch>
        </p:blipFill>
        <p:spPr>
          <a:xfrm>
            <a:off x="407988" y="1988840"/>
            <a:ext cx="7530270" cy="4032448"/>
          </a:xfrm>
          <a:prstGeom prst="rect">
            <a:avLst/>
          </a:prstGeom>
        </p:spPr>
      </p:pic>
      <p:sp>
        <p:nvSpPr>
          <p:cNvPr id="6" name="TextBox 5">
            <a:extLst>
              <a:ext uri="{FF2B5EF4-FFF2-40B4-BE49-F238E27FC236}">
                <a16:creationId xmlns:a16="http://schemas.microsoft.com/office/drawing/2014/main" id="{FBA72D40-26A2-47FF-BB84-FE40568E09D7}"/>
              </a:ext>
            </a:extLst>
          </p:cNvPr>
          <p:cNvSpPr txBox="1"/>
          <p:nvPr/>
        </p:nvSpPr>
        <p:spPr>
          <a:xfrm>
            <a:off x="8544272" y="2850902"/>
            <a:ext cx="2880320" cy="2308324"/>
          </a:xfrm>
          <a:prstGeom prst="rect">
            <a:avLst/>
          </a:prstGeom>
          <a:noFill/>
        </p:spPr>
        <p:txBody>
          <a:bodyPr wrap="square" rtlCol="0">
            <a:spAutoFit/>
          </a:bodyPr>
          <a:lstStyle/>
          <a:p>
            <a:r>
              <a:rPr lang="en-US" dirty="0"/>
              <a:t>Allowing business analysts to extend or modify semantic models from IT with their own measures or combine them with other imported data (e.g., from Excel files).</a:t>
            </a:r>
            <a:endParaRPr lang="nb-NO" sz="1400" dirty="0"/>
          </a:p>
        </p:txBody>
      </p:sp>
    </p:spTree>
    <p:extLst>
      <p:ext uri="{BB962C8B-B14F-4D97-AF65-F5344CB8AC3E}">
        <p14:creationId xmlns:p14="http://schemas.microsoft.com/office/powerpoint/2010/main" val="296166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4CEE-FD63-425D-AFA4-881C6C821E9A}"/>
              </a:ext>
            </a:extLst>
          </p:cNvPr>
          <p:cNvSpPr>
            <a:spLocks noGrp="1"/>
          </p:cNvSpPr>
          <p:nvPr>
            <p:ph type="title"/>
          </p:nvPr>
        </p:nvSpPr>
        <p:spPr/>
        <p:txBody>
          <a:bodyPr/>
          <a:lstStyle/>
          <a:p>
            <a:r>
              <a:rPr lang="nb-NO" dirty="0"/>
              <a:t>Innovation</a:t>
            </a:r>
          </a:p>
        </p:txBody>
      </p:sp>
      <p:sp>
        <p:nvSpPr>
          <p:cNvPr id="3" name="Text Placeholder 2">
            <a:extLst>
              <a:ext uri="{FF2B5EF4-FFF2-40B4-BE49-F238E27FC236}">
                <a16:creationId xmlns:a16="http://schemas.microsoft.com/office/drawing/2014/main" id="{D2607F27-BA54-44BA-9358-E3B2C9D054ED}"/>
              </a:ext>
            </a:extLst>
          </p:cNvPr>
          <p:cNvSpPr>
            <a:spLocks noGrp="1"/>
          </p:cNvSpPr>
          <p:nvPr>
            <p:ph type="body" sz="quarter" idx="13"/>
          </p:nvPr>
        </p:nvSpPr>
        <p:spPr>
          <a:xfrm>
            <a:off x="407988" y="1772816"/>
            <a:ext cx="11376025" cy="4032349"/>
          </a:xfrm>
        </p:spPr>
        <p:txBody>
          <a:bodyPr/>
          <a:lstStyle/>
          <a:p>
            <a:endParaRPr lang="en-US" sz="2400" dirty="0"/>
          </a:p>
          <a:p>
            <a:r>
              <a:rPr lang="en-US" sz="2400" dirty="0"/>
              <a:t>Our vision for Power BI is to help our customers drive a data culture – helping </a:t>
            </a:r>
            <a:r>
              <a:rPr lang="en-US" sz="2400" b="1" dirty="0"/>
              <a:t>everyone</a:t>
            </a:r>
            <a:r>
              <a:rPr lang="en-US" sz="2400" dirty="0"/>
              <a:t> make better </a:t>
            </a:r>
            <a:r>
              <a:rPr lang="en-US" sz="2400" b="1" dirty="0"/>
              <a:t>decisions</a:t>
            </a:r>
            <a:r>
              <a:rPr lang="en-US" sz="2400" dirty="0"/>
              <a:t> based on data. </a:t>
            </a:r>
          </a:p>
          <a:p>
            <a:endParaRPr lang="en-US" sz="2400" dirty="0"/>
          </a:p>
          <a:p>
            <a:r>
              <a:rPr lang="en-US" sz="2400" dirty="0"/>
              <a:t>We are innovating in three major areas to help our customers drive a data culture.</a:t>
            </a:r>
            <a:endParaRPr lang="nb-NO" sz="2400" dirty="0"/>
          </a:p>
          <a:p>
            <a:endParaRPr lang="nb-NO" dirty="0"/>
          </a:p>
        </p:txBody>
      </p:sp>
    </p:spTree>
    <p:extLst>
      <p:ext uri="{BB962C8B-B14F-4D97-AF65-F5344CB8AC3E}">
        <p14:creationId xmlns:p14="http://schemas.microsoft.com/office/powerpoint/2010/main" val="2071953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Enterprise reports</a:t>
            </a:r>
            <a:r>
              <a:rPr lang="nb-NO" b="1" baseline="30000" dirty="0"/>
              <a:t>1</a:t>
            </a:r>
            <a:br>
              <a:rPr lang="nb-NO" dirty="0"/>
            </a:br>
            <a:endParaRPr lang="nb-NO" dirty="0"/>
          </a:p>
        </p:txBody>
      </p:sp>
      <p:sp>
        <p:nvSpPr>
          <p:cNvPr id="2" name="TextBox 1">
            <a:extLst>
              <a:ext uri="{FF2B5EF4-FFF2-40B4-BE49-F238E27FC236}">
                <a16:creationId xmlns:a16="http://schemas.microsoft.com/office/drawing/2014/main" id="{FF5A81F4-AD42-4F2C-9E1D-6FCFE7929E2E}"/>
              </a:ext>
            </a:extLst>
          </p:cNvPr>
          <p:cNvSpPr txBox="1"/>
          <p:nvPr/>
        </p:nvSpPr>
        <p:spPr>
          <a:xfrm>
            <a:off x="8400256" y="3068960"/>
            <a:ext cx="1224136" cy="1368152"/>
          </a:xfrm>
          <a:prstGeom prst="rect">
            <a:avLst/>
          </a:prstGeom>
          <a:noFill/>
        </p:spPr>
        <p:txBody>
          <a:bodyPr wrap="square" rtlCol="0">
            <a:spAutoFit/>
          </a:bodyPr>
          <a:lstStyle/>
          <a:p>
            <a:endParaRPr lang="nb-NO" sz="1400" dirty="0"/>
          </a:p>
        </p:txBody>
      </p:sp>
      <p:sp>
        <p:nvSpPr>
          <p:cNvPr id="3" name="TextBox 2">
            <a:extLst>
              <a:ext uri="{FF2B5EF4-FFF2-40B4-BE49-F238E27FC236}">
                <a16:creationId xmlns:a16="http://schemas.microsoft.com/office/drawing/2014/main" id="{59A2DC8F-EA19-4796-84DF-2D61B17FAF7E}"/>
              </a:ext>
            </a:extLst>
          </p:cNvPr>
          <p:cNvSpPr txBox="1"/>
          <p:nvPr/>
        </p:nvSpPr>
        <p:spPr>
          <a:xfrm>
            <a:off x="7968208" y="2708921"/>
            <a:ext cx="3528392" cy="2308324"/>
          </a:xfrm>
          <a:prstGeom prst="rect">
            <a:avLst/>
          </a:prstGeom>
          <a:noFill/>
        </p:spPr>
        <p:txBody>
          <a:bodyPr wrap="square" rtlCol="0">
            <a:spAutoFit/>
          </a:bodyPr>
          <a:lstStyle/>
          <a:p>
            <a:r>
              <a:rPr lang="en-US" dirty="0"/>
              <a:t>With sub-reports, authors can embed one or more paginated reports into another with full parameter support, thus enabling true master-detail reports that support a wide range of complex business needs.</a:t>
            </a:r>
            <a:endParaRPr lang="nb-NO" sz="1400" dirty="0"/>
          </a:p>
        </p:txBody>
      </p:sp>
      <p:pic>
        <p:nvPicPr>
          <p:cNvPr id="4" name="Picture 3">
            <a:extLst>
              <a:ext uri="{FF2B5EF4-FFF2-40B4-BE49-F238E27FC236}">
                <a16:creationId xmlns:a16="http://schemas.microsoft.com/office/drawing/2014/main" id="{218969EA-1E07-4453-860F-DBDB13149E5F}"/>
              </a:ext>
            </a:extLst>
          </p:cNvPr>
          <p:cNvPicPr>
            <a:picLocks noChangeAspect="1"/>
          </p:cNvPicPr>
          <p:nvPr/>
        </p:nvPicPr>
        <p:blipFill>
          <a:blip r:embed="rId2"/>
          <a:stretch>
            <a:fillRect/>
          </a:stretch>
        </p:blipFill>
        <p:spPr>
          <a:xfrm>
            <a:off x="695400" y="1988840"/>
            <a:ext cx="6131389" cy="4005064"/>
          </a:xfrm>
          <a:prstGeom prst="rect">
            <a:avLst/>
          </a:prstGeom>
        </p:spPr>
      </p:pic>
    </p:spTree>
    <p:extLst>
      <p:ext uri="{BB962C8B-B14F-4D97-AF65-F5344CB8AC3E}">
        <p14:creationId xmlns:p14="http://schemas.microsoft.com/office/powerpoint/2010/main" val="72550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nb-NO" b="1" dirty="0"/>
              <a:t>Application lifecycle management</a:t>
            </a:r>
            <a:r>
              <a:rPr lang="nb-NO" b="1" baseline="30000" dirty="0"/>
              <a:t>2</a:t>
            </a:r>
            <a:r>
              <a:rPr lang="nb-NO" dirty="0"/>
              <a:t> </a:t>
            </a:r>
          </a:p>
        </p:txBody>
      </p:sp>
      <p:pic>
        <p:nvPicPr>
          <p:cNvPr id="19" name="Picture 18" descr="A screenshot of a social media post&#10;&#10;Description automatically generated">
            <a:extLst>
              <a:ext uri="{FF2B5EF4-FFF2-40B4-BE49-F238E27FC236}">
                <a16:creationId xmlns:a16="http://schemas.microsoft.com/office/drawing/2014/main" id="{DFAC21F7-4E7C-48BF-BB1D-ECC7C1B78D37}"/>
              </a:ext>
            </a:extLst>
          </p:cNvPr>
          <p:cNvPicPr>
            <a:picLocks noChangeAspect="1"/>
          </p:cNvPicPr>
          <p:nvPr/>
        </p:nvPicPr>
        <p:blipFill>
          <a:blip r:embed="rId2"/>
          <a:stretch>
            <a:fillRect/>
          </a:stretch>
        </p:blipFill>
        <p:spPr>
          <a:xfrm>
            <a:off x="407988" y="1772816"/>
            <a:ext cx="8152509" cy="4104562"/>
          </a:xfrm>
          <a:prstGeom prst="rect">
            <a:avLst/>
          </a:prstGeom>
        </p:spPr>
      </p:pic>
      <p:sp>
        <p:nvSpPr>
          <p:cNvPr id="20" name="TextBox 19">
            <a:extLst>
              <a:ext uri="{FF2B5EF4-FFF2-40B4-BE49-F238E27FC236}">
                <a16:creationId xmlns:a16="http://schemas.microsoft.com/office/drawing/2014/main" id="{9351D9A7-4C21-4CE4-91EE-EEF41B8DED60}"/>
              </a:ext>
            </a:extLst>
          </p:cNvPr>
          <p:cNvSpPr txBox="1"/>
          <p:nvPr/>
        </p:nvSpPr>
        <p:spPr>
          <a:xfrm>
            <a:off x="9047708" y="2348880"/>
            <a:ext cx="2736304" cy="2862322"/>
          </a:xfrm>
          <a:prstGeom prst="rect">
            <a:avLst/>
          </a:prstGeom>
          <a:noFill/>
        </p:spPr>
        <p:txBody>
          <a:bodyPr wrap="square" rtlCol="0">
            <a:spAutoFit/>
          </a:bodyPr>
          <a:lstStyle/>
          <a:p>
            <a:r>
              <a:rPr lang="en-US" dirty="0"/>
              <a:t>Deployment pipelines (preview) allows content creators to improve Power BI content publishing efficiency and accuracy by moving it through development, test, and production environments.</a:t>
            </a:r>
            <a:endParaRPr lang="nb-NO" sz="1400" dirty="0"/>
          </a:p>
        </p:txBody>
      </p:sp>
    </p:spTree>
    <p:extLst>
      <p:ext uri="{BB962C8B-B14F-4D97-AF65-F5344CB8AC3E}">
        <p14:creationId xmlns:p14="http://schemas.microsoft.com/office/powerpoint/2010/main" val="332407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Data lineage and impact analysis (GA)</a:t>
            </a:r>
            <a:r>
              <a:rPr lang="en-US" b="1" baseline="30000" dirty="0"/>
              <a:t>1</a:t>
            </a:r>
            <a:br>
              <a:rPr lang="nb-NO" dirty="0"/>
            </a:br>
            <a:endParaRPr lang="nb-NO" b="1" dirty="0"/>
          </a:p>
        </p:txBody>
      </p:sp>
      <p:pic>
        <p:nvPicPr>
          <p:cNvPr id="2" name="Picture 1">
            <a:extLst>
              <a:ext uri="{FF2B5EF4-FFF2-40B4-BE49-F238E27FC236}">
                <a16:creationId xmlns:a16="http://schemas.microsoft.com/office/drawing/2014/main" id="{6CFBDF93-7F00-4527-8FEC-F07D00BE1799}"/>
              </a:ext>
            </a:extLst>
          </p:cNvPr>
          <p:cNvPicPr>
            <a:picLocks noChangeAspect="1"/>
          </p:cNvPicPr>
          <p:nvPr/>
        </p:nvPicPr>
        <p:blipFill>
          <a:blip r:embed="rId2"/>
          <a:stretch>
            <a:fillRect/>
          </a:stretch>
        </p:blipFill>
        <p:spPr>
          <a:xfrm>
            <a:off x="479376" y="2204864"/>
            <a:ext cx="7998688" cy="3240360"/>
          </a:xfrm>
          <a:prstGeom prst="rect">
            <a:avLst/>
          </a:prstGeom>
        </p:spPr>
      </p:pic>
      <p:sp>
        <p:nvSpPr>
          <p:cNvPr id="3" name="TextBox 2">
            <a:extLst>
              <a:ext uri="{FF2B5EF4-FFF2-40B4-BE49-F238E27FC236}">
                <a16:creationId xmlns:a16="http://schemas.microsoft.com/office/drawing/2014/main" id="{3F1350CB-B19C-4972-AD5F-C3062301AE0D}"/>
              </a:ext>
            </a:extLst>
          </p:cNvPr>
          <p:cNvSpPr txBox="1"/>
          <p:nvPr/>
        </p:nvSpPr>
        <p:spPr>
          <a:xfrm>
            <a:off x="9120336" y="1988840"/>
            <a:ext cx="2592288" cy="3970318"/>
          </a:xfrm>
          <a:prstGeom prst="rect">
            <a:avLst/>
          </a:prstGeom>
          <a:noFill/>
        </p:spPr>
        <p:txBody>
          <a:bodyPr wrap="square" rtlCol="0">
            <a:spAutoFit/>
          </a:bodyPr>
          <a:lstStyle/>
          <a:p>
            <a:r>
              <a:rPr lang="en-US" dirty="0"/>
              <a:t>Visualize the entire data journey from a given workspace, making it easy to determine the upstream and downstream dependencies of Power BI artifacts, derive impact analysis, examine artifact information, and take action when needed.</a:t>
            </a:r>
            <a:endParaRPr lang="nb-NO" sz="1400" dirty="0"/>
          </a:p>
        </p:txBody>
      </p:sp>
    </p:spTree>
    <p:extLst>
      <p:ext uri="{BB962C8B-B14F-4D97-AF65-F5344CB8AC3E}">
        <p14:creationId xmlns:p14="http://schemas.microsoft.com/office/powerpoint/2010/main" val="251248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normAutofit fontScale="90000"/>
          </a:bodyPr>
          <a:lstStyle/>
          <a:p>
            <a:r>
              <a:rPr lang="en-US" b="1" dirty="0"/>
              <a:t>Power BI Dataflows – self-service data prep on Azure Data Lake Gen2 - </a:t>
            </a:r>
            <a:r>
              <a:rPr lang="nb-NO" b="1" dirty="0"/>
              <a:t>Certified dataflows (preview)</a:t>
            </a:r>
            <a:r>
              <a:rPr lang="nb-NO" b="1" baseline="30000" dirty="0"/>
              <a:t>1</a:t>
            </a:r>
            <a:br>
              <a:rPr lang="nb-NO" dirty="0"/>
            </a:br>
            <a:endParaRPr lang="nb-NO" dirty="0"/>
          </a:p>
        </p:txBody>
      </p:sp>
      <p:sp>
        <p:nvSpPr>
          <p:cNvPr id="2" name="TextBox 1">
            <a:extLst>
              <a:ext uri="{FF2B5EF4-FFF2-40B4-BE49-F238E27FC236}">
                <a16:creationId xmlns:a16="http://schemas.microsoft.com/office/drawing/2014/main" id="{0E66ACC5-769C-4B6F-8611-70A06E0F0512}"/>
              </a:ext>
            </a:extLst>
          </p:cNvPr>
          <p:cNvSpPr txBox="1"/>
          <p:nvPr/>
        </p:nvSpPr>
        <p:spPr>
          <a:xfrm>
            <a:off x="8400256" y="2204864"/>
            <a:ext cx="2808312" cy="2585323"/>
          </a:xfrm>
          <a:prstGeom prst="rect">
            <a:avLst/>
          </a:prstGeom>
          <a:noFill/>
        </p:spPr>
        <p:txBody>
          <a:bodyPr wrap="square" rtlCol="0">
            <a:spAutoFit/>
          </a:bodyPr>
          <a:lstStyle/>
          <a:p>
            <a:r>
              <a:rPr lang="en-US" dirty="0"/>
              <a:t>Following dataset certification, Power BI now supports certification of dataflows as well, thus helping users find and identify trusted, quality sources for reuse.</a:t>
            </a:r>
            <a:endParaRPr lang="nb-NO" sz="1400" dirty="0"/>
          </a:p>
        </p:txBody>
      </p:sp>
      <p:pic>
        <p:nvPicPr>
          <p:cNvPr id="4" name="Picture 3" descr="A screenshot of a cell phone&#10;&#10;Description automatically generated">
            <a:extLst>
              <a:ext uri="{FF2B5EF4-FFF2-40B4-BE49-F238E27FC236}">
                <a16:creationId xmlns:a16="http://schemas.microsoft.com/office/drawing/2014/main" id="{50AC6170-EACC-4D7C-BD3A-3D3EE4E1CEE8}"/>
              </a:ext>
            </a:extLst>
          </p:cNvPr>
          <p:cNvPicPr>
            <a:picLocks noChangeAspect="1"/>
          </p:cNvPicPr>
          <p:nvPr/>
        </p:nvPicPr>
        <p:blipFill>
          <a:blip r:embed="rId2"/>
          <a:stretch>
            <a:fillRect/>
          </a:stretch>
        </p:blipFill>
        <p:spPr>
          <a:xfrm>
            <a:off x="767408" y="2245498"/>
            <a:ext cx="6487971" cy="2504053"/>
          </a:xfrm>
          <a:prstGeom prst="rect">
            <a:avLst/>
          </a:prstGeom>
        </p:spPr>
      </p:pic>
    </p:spTree>
    <p:extLst>
      <p:ext uri="{BB962C8B-B14F-4D97-AF65-F5344CB8AC3E}">
        <p14:creationId xmlns:p14="http://schemas.microsoft.com/office/powerpoint/2010/main" val="280866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Power BI Dataflows – self-service data prep on Azure Data Lake Gen2 - Dataflows </a:t>
            </a:r>
            <a:r>
              <a:rPr lang="en-US" b="1" dirty="0" err="1"/>
              <a:t>DirectQuery</a:t>
            </a:r>
            <a:r>
              <a:rPr lang="en-US" b="1" dirty="0"/>
              <a:t> support (preview)</a:t>
            </a:r>
            <a:r>
              <a:rPr lang="en-US" b="1" baseline="30000" dirty="0"/>
              <a:t>3</a:t>
            </a:r>
            <a:r>
              <a:rPr lang="en-US" dirty="0"/>
              <a:t> </a:t>
            </a:r>
            <a:endParaRPr lang="nb-NO" dirty="0"/>
          </a:p>
        </p:txBody>
      </p:sp>
      <p:sp>
        <p:nvSpPr>
          <p:cNvPr id="4" name="TextBox 3">
            <a:extLst>
              <a:ext uri="{FF2B5EF4-FFF2-40B4-BE49-F238E27FC236}">
                <a16:creationId xmlns:a16="http://schemas.microsoft.com/office/drawing/2014/main" id="{6C9321E0-A86C-4A0E-B274-294A915F498D}"/>
              </a:ext>
            </a:extLst>
          </p:cNvPr>
          <p:cNvSpPr txBox="1"/>
          <p:nvPr/>
        </p:nvSpPr>
        <p:spPr>
          <a:xfrm>
            <a:off x="8544272" y="2996952"/>
            <a:ext cx="2880320" cy="923330"/>
          </a:xfrm>
          <a:prstGeom prst="rect">
            <a:avLst/>
          </a:prstGeom>
          <a:noFill/>
        </p:spPr>
        <p:txBody>
          <a:bodyPr wrap="square" rtlCol="0">
            <a:spAutoFit/>
          </a:bodyPr>
          <a:lstStyle/>
          <a:p>
            <a:r>
              <a:rPr lang="en-US" dirty="0"/>
              <a:t>Allowing authors to connect to dataflows in Direct Query mode.</a:t>
            </a:r>
            <a:endParaRPr lang="nb-NO" sz="1400" dirty="0"/>
          </a:p>
        </p:txBody>
      </p:sp>
      <p:pic>
        <p:nvPicPr>
          <p:cNvPr id="3" name="Picture 2" descr="A screenshot of a cell phone&#10;&#10;Description automatically generated">
            <a:extLst>
              <a:ext uri="{FF2B5EF4-FFF2-40B4-BE49-F238E27FC236}">
                <a16:creationId xmlns:a16="http://schemas.microsoft.com/office/drawing/2014/main" id="{0171C5F9-0665-4CFD-B838-899E7E43CD3B}"/>
              </a:ext>
            </a:extLst>
          </p:cNvPr>
          <p:cNvPicPr>
            <a:picLocks noChangeAspect="1"/>
          </p:cNvPicPr>
          <p:nvPr/>
        </p:nvPicPr>
        <p:blipFill>
          <a:blip r:embed="rId2"/>
          <a:stretch>
            <a:fillRect/>
          </a:stretch>
        </p:blipFill>
        <p:spPr>
          <a:xfrm>
            <a:off x="623392" y="2132856"/>
            <a:ext cx="7233983" cy="3168352"/>
          </a:xfrm>
          <a:prstGeom prst="rect">
            <a:avLst/>
          </a:prstGeom>
        </p:spPr>
      </p:pic>
    </p:spTree>
    <p:extLst>
      <p:ext uri="{BB962C8B-B14F-4D97-AF65-F5344CB8AC3E}">
        <p14:creationId xmlns:p14="http://schemas.microsoft.com/office/powerpoint/2010/main" val="214148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normAutofit fontScale="90000"/>
          </a:bodyPr>
          <a:lstStyle/>
          <a:p>
            <a:r>
              <a:rPr lang="en-US" b="1" dirty="0"/>
              <a:t>Connect to Power BI Datasets without leaving Excel (preview)</a:t>
            </a:r>
            <a:r>
              <a:rPr lang="en-US" b="1" baseline="30000" dirty="0"/>
              <a:t>3</a:t>
            </a:r>
            <a:br>
              <a:rPr lang="nb-NO" dirty="0"/>
            </a:br>
            <a:endParaRPr lang="nb-NO" b="1" dirty="0"/>
          </a:p>
        </p:txBody>
      </p:sp>
      <p:pic>
        <p:nvPicPr>
          <p:cNvPr id="3" name="Picture 2" descr="A screenshot of a video game&#10;&#10;Description automatically generated">
            <a:extLst>
              <a:ext uri="{FF2B5EF4-FFF2-40B4-BE49-F238E27FC236}">
                <a16:creationId xmlns:a16="http://schemas.microsoft.com/office/drawing/2014/main" id="{0727C6E4-909B-43C5-8124-23A5351E5DF4}"/>
              </a:ext>
            </a:extLst>
          </p:cNvPr>
          <p:cNvPicPr>
            <a:picLocks noChangeAspect="1"/>
          </p:cNvPicPr>
          <p:nvPr/>
        </p:nvPicPr>
        <p:blipFill>
          <a:blip r:embed="rId2"/>
          <a:stretch>
            <a:fillRect/>
          </a:stretch>
        </p:blipFill>
        <p:spPr>
          <a:xfrm>
            <a:off x="551384" y="1772816"/>
            <a:ext cx="5939730" cy="3799099"/>
          </a:xfrm>
          <a:prstGeom prst="rect">
            <a:avLst/>
          </a:prstGeom>
        </p:spPr>
      </p:pic>
      <p:sp>
        <p:nvSpPr>
          <p:cNvPr id="4" name="TextBox 3">
            <a:extLst>
              <a:ext uri="{FF2B5EF4-FFF2-40B4-BE49-F238E27FC236}">
                <a16:creationId xmlns:a16="http://schemas.microsoft.com/office/drawing/2014/main" id="{6B80FBB4-D77E-4575-9419-B8C6EB1C1D8E}"/>
              </a:ext>
            </a:extLst>
          </p:cNvPr>
          <p:cNvSpPr txBox="1"/>
          <p:nvPr/>
        </p:nvSpPr>
        <p:spPr>
          <a:xfrm>
            <a:off x="7896200" y="2276872"/>
            <a:ext cx="2088232" cy="2031325"/>
          </a:xfrm>
          <a:prstGeom prst="rect">
            <a:avLst/>
          </a:prstGeom>
          <a:noFill/>
        </p:spPr>
        <p:txBody>
          <a:bodyPr wrap="square" rtlCol="0">
            <a:spAutoFit/>
          </a:bodyPr>
          <a:lstStyle/>
          <a:p>
            <a:r>
              <a:rPr lang="en-US" dirty="0"/>
              <a:t>With the click of a button users can now discover Power BI datasets all without having to leave Excel.</a:t>
            </a:r>
            <a:endParaRPr lang="nb-NO" sz="1400" dirty="0"/>
          </a:p>
        </p:txBody>
      </p:sp>
    </p:spTree>
    <p:extLst>
      <p:ext uri="{BB962C8B-B14F-4D97-AF65-F5344CB8AC3E}">
        <p14:creationId xmlns:p14="http://schemas.microsoft.com/office/powerpoint/2010/main" val="52499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Curated featured tables for Excel (preview)3</a:t>
            </a:r>
            <a:endParaRPr lang="nb-NO" b="1" dirty="0"/>
          </a:p>
        </p:txBody>
      </p:sp>
      <p:pic>
        <p:nvPicPr>
          <p:cNvPr id="2" name="Picture 1">
            <a:extLst>
              <a:ext uri="{FF2B5EF4-FFF2-40B4-BE49-F238E27FC236}">
                <a16:creationId xmlns:a16="http://schemas.microsoft.com/office/drawing/2014/main" id="{20EE6D0D-A4CF-4CEA-AEF4-03E8EA7B5A08}"/>
              </a:ext>
            </a:extLst>
          </p:cNvPr>
          <p:cNvPicPr>
            <a:picLocks noChangeAspect="1"/>
          </p:cNvPicPr>
          <p:nvPr/>
        </p:nvPicPr>
        <p:blipFill>
          <a:blip r:embed="rId2"/>
          <a:stretch>
            <a:fillRect/>
          </a:stretch>
        </p:blipFill>
        <p:spPr>
          <a:xfrm>
            <a:off x="419212" y="1916832"/>
            <a:ext cx="7037399" cy="3768056"/>
          </a:xfrm>
          <a:prstGeom prst="rect">
            <a:avLst/>
          </a:prstGeom>
        </p:spPr>
      </p:pic>
      <p:sp>
        <p:nvSpPr>
          <p:cNvPr id="3" name="TextBox 2">
            <a:extLst>
              <a:ext uri="{FF2B5EF4-FFF2-40B4-BE49-F238E27FC236}">
                <a16:creationId xmlns:a16="http://schemas.microsoft.com/office/drawing/2014/main" id="{CB383D8B-33EF-49BE-89A4-D47638160D5C}"/>
              </a:ext>
            </a:extLst>
          </p:cNvPr>
          <p:cNvSpPr txBox="1"/>
          <p:nvPr/>
        </p:nvSpPr>
        <p:spPr>
          <a:xfrm>
            <a:off x="8338053" y="2508198"/>
            <a:ext cx="3240360" cy="2585323"/>
          </a:xfrm>
          <a:prstGeom prst="rect">
            <a:avLst/>
          </a:prstGeom>
          <a:noFill/>
        </p:spPr>
        <p:txBody>
          <a:bodyPr wrap="square" rtlCol="0">
            <a:spAutoFit/>
          </a:bodyPr>
          <a:lstStyle/>
          <a:p>
            <a:r>
              <a:rPr lang="en-US" dirty="0"/>
              <a:t>Using Data Types, you can quickly find details from featured tables in Power BI datasets within Excel’s data types gallery giving users the flexibility to organize information in any way they want within the Excel grid.</a:t>
            </a:r>
            <a:endParaRPr lang="nb-NO" sz="1400" dirty="0"/>
          </a:p>
        </p:txBody>
      </p:sp>
    </p:spTree>
    <p:extLst>
      <p:ext uri="{BB962C8B-B14F-4D97-AF65-F5344CB8AC3E}">
        <p14:creationId xmlns:p14="http://schemas.microsoft.com/office/powerpoint/2010/main" val="322765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Updated experiences with Microsoft Teams (Preview)1 </a:t>
            </a:r>
            <a:endParaRPr lang="nb-NO" b="1" dirty="0"/>
          </a:p>
        </p:txBody>
      </p:sp>
      <p:pic>
        <p:nvPicPr>
          <p:cNvPr id="3" name="Picture 2" descr="A screenshot of a cell phone&#10;&#10;Description automatically generated">
            <a:extLst>
              <a:ext uri="{FF2B5EF4-FFF2-40B4-BE49-F238E27FC236}">
                <a16:creationId xmlns:a16="http://schemas.microsoft.com/office/drawing/2014/main" id="{5D06EE0A-1D14-4172-A7B7-B11AED3BCBBB}"/>
              </a:ext>
            </a:extLst>
          </p:cNvPr>
          <p:cNvPicPr>
            <a:picLocks noChangeAspect="1"/>
          </p:cNvPicPr>
          <p:nvPr/>
        </p:nvPicPr>
        <p:blipFill>
          <a:blip r:embed="rId2"/>
          <a:stretch>
            <a:fillRect/>
          </a:stretch>
        </p:blipFill>
        <p:spPr>
          <a:xfrm>
            <a:off x="839416" y="1284235"/>
            <a:ext cx="5616624" cy="5246921"/>
          </a:xfrm>
          <a:prstGeom prst="rect">
            <a:avLst/>
          </a:prstGeom>
        </p:spPr>
      </p:pic>
      <p:sp>
        <p:nvSpPr>
          <p:cNvPr id="4" name="TextBox 3">
            <a:extLst>
              <a:ext uri="{FF2B5EF4-FFF2-40B4-BE49-F238E27FC236}">
                <a16:creationId xmlns:a16="http://schemas.microsoft.com/office/drawing/2014/main" id="{17D5593D-074D-4585-97E9-8C9E1DDF19C4}"/>
              </a:ext>
            </a:extLst>
          </p:cNvPr>
          <p:cNvSpPr txBox="1"/>
          <p:nvPr/>
        </p:nvSpPr>
        <p:spPr>
          <a:xfrm>
            <a:off x="7320136" y="2690336"/>
            <a:ext cx="4248472" cy="1477328"/>
          </a:xfrm>
          <a:prstGeom prst="rect">
            <a:avLst/>
          </a:prstGeom>
          <a:noFill/>
        </p:spPr>
        <p:txBody>
          <a:bodyPr wrap="square" rtlCol="0">
            <a:spAutoFit/>
          </a:bodyPr>
          <a:lstStyle/>
          <a:p>
            <a:r>
              <a:rPr lang="en-US" dirty="0"/>
              <a:t>New Power BI tab and preview links allow teams to foster a data culture and make data driven decision making become part of their routine.</a:t>
            </a:r>
            <a:endParaRPr lang="nb-NO" sz="1400" dirty="0"/>
          </a:p>
        </p:txBody>
      </p:sp>
    </p:spTree>
    <p:extLst>
      <p:ext uri="{BB962C8B-B14F-4D97-AF65-F5344CB8AC3E}">
        <p14:creationId xmlns:p14="http://schemas.microsoft.com/office/powerpoint/2010/main" val="354133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Data Protection in Power BI (GA)2</a:t>
            </a:r>
            <a:endParaRPr lang="nb-NO" b="1" dirty="0"/>
          </a:p>
        </p:txBody>
      </p:sp>
      <p:pic>
        <p:nvPicPr>
          <p:cNvPr id="2" name="Picture 1">
            <a:extLst>
              <a:ext uri="{FF2B5EF4-FFF2-40B4-BE49-F238E27FC236}">
                <a16:creationId xmlns:a16="http://schemas.microsoft.com/office/drawing/2014/main" id="{2F56085C-05B5-49C2-8992-6990A6C05407}"/>
              </a:ext>
            </a:extLst>
          </p:cNvPr>
          <p:cNvPicPr>
            <a:picLocks noChangeAspect="1"/>
          </p:cNvPicPr>
          <p:nvPr/>
        </p:nvPicPr>
        <p:blipFill>
          <a:blip r:embed="rId2"/>
          <a:stretch>
            <a:fillRect/>
          </a:stretch>
        </p:blipFill>
        <p:spPr>
          <a:xfrm>
            <a:off x="263352" y="1628800"/>
            <a:ext cx="7426457" cy="4019403"/>
          </a:xfrm>
          <a:prstGeom prst="rect">
            <a:avLst/>
          </a:prstGeom>
        </p:spPr>
      </p:pic>
      <p:sp>
        <p:nvSpPr>
          <p:cNvPr id="3" name="TextBox 2">
            <a:extLst>
              <a:ext uri="{FF2B5EF4-FFF2-40B4-BE49-F238E27FC236}">
                <a16:creationId xmlns:a16="http://schemas.microsoft.com/office/drawing/2014/main" id="{3A06A370-001C-4B4C-AA18-E41A71CF699F}"/>
              </a:ext>
            </a:extLst>
          </p:cNvPr>
          <p:cNvSpPr txBox="1"/>
          <p:nvPr/>
        </p:nvSpPr>
        <p:spPr>
          <a:xfrm>
            <a:off x="8112224" y="1772816"/>
            <a:ext cx="3575720" cy="4247317"/>
          </a:xfrm>
          <a:prstGeom prst="rect">
            <a:avLst/>
          </a:prstGeom>
          <a:noFill/>
        </p:spPr>
        <p:txBody>
          <a:bodyPr wrap="square" rtlCol="0">
            <a:spAutoFit/>
          </a:bodyPr>
          <a:lstStyle/>
          <a:p>
            <a:r>
              <a:rPr lang="en-US" dirty="0"/>
              <a:t>Power BI now enables customers to protect their data even when it is exported out of Power BI into Excel, PowerPoint, or PDF using </a:t>
            </a:r>
            <a:r>
              <a:rPr lang="en-US" b="1" dirty="0"/>
              <a:t>Microsoft Information Protection</a:t>
            </a:r>
            <a:r>
              <a:rPr lang="en-US" dirty="0"/>
              <a:t>. </a:t>
            </a:r>
          </a:p>
          <a:p>
            <a:endParaRPr lang="en-US" dirty="0"/>
          </a:p>
          <a:p>
            <a:r>
              <a:rPr lang="en-US" dirty="0"/>
              <a:t>Power BI also leverages </a:t>
            </a:r>
            <a:r>
              <a:rPr lang="en-US" b="1" dirty="0"/>
              <a:t>Microsoft Cloud App Security </a:t>
            </a:r>
            <a:r>
              <a:rPr lang="en-US" dirty="0"/>
              <a:t>to continuously monitor access to Power BI and flagging any suspicious access such impossible travel activity.</a:t>
            </a:r>
            <a:endParaRPr lang="nb-NO" sz="1400" dirty="0"/>
          </a:p>
        </p:txBody>
      </p:sp>
    </p:spTree>
    <p:extLst>
      <p:ext uri="{BB962C8B-B14F-4D97-AF65-F5344CB8AC3E}">
        <p14:creationId xmlns:p14="http://schemas.microsoft.com/office/powerpoint/2010/main" val="35375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Power Automate visual (sneak peek)3</a:t>
            </a:r>
            <a:endParaRPr lang="nb-NO" b="1" dirty="0"/>
          </a:p>
        </p:txBody>
      </p:sp>
      <p:pic>
        <p:nvPicPr>
          <p:cNvPr id="3" name="Picture 2" descr="A screenshot of a social media post&#10;&#10;Description automatically generated">
            <a:extLst>
              <a:ext uri="{FF2B5EF4-FFF2-40B4-BE49-F238E27FC236}">
                <a16:creationId xmlns:a16="http://schemas.microsoft.com/office/drawing/2014/main" id="{CD5CE8EC-9342-4D9F-A9C8-B33D39BF16E3}"/>
              </a:ext>
            </a:extLst>
          </p:cNvPr>
          <p:cNvPicPr>
            <a:picLocks noChangeAspect="1"/>
          </p:cNvPicPr>
          <p:nvPr/>
        </p:nvPicPr>
        <p:blipFill>
          <a:blip r:embed="rId2"/>
          <a:stretch>
            <a:fillRect/>
          </a:stretch>
        </p:blipFill>
        <p:spPr>
          <a:xfrm>
            <a:off x="479376" y="1772816"/>
            <a:ext cx="7195856" cy="4055158"/>
          </a:xfrm>
          <a:prstGeom prst="rect">
            <a:avLst/>
          </a:prstGeom>
        </p:spPr>
      </p:pic>
      <p:sp>
        <p:nvSpPr>
          <p:cNvPr id="4" name="TextBox 3">
            <a:extLst>
              <a:ext uri="{FF2B5EF4-FFF2-40B4-BE49-F238E27FC236}">
                <a16:creationId xmlns:a16="http://schemas.microsoft.com/office/drawing/2014/main" id="{F61EEAD5-806D-4E60-86D9-CD8D8985F840}"/>
              </a:ext>
            </a:extLst>
          </p:cNvPr>
          <p:cNvSpPr txBox="1"/>
          <p:nvPr/>
        </p:nvSpPr>
        <p:spPr>
          <a:xfrm>
            <a:off x="8544272" y="2852936"/>
            <a:ext cx="2808312" cy="1754326"/>
          </a:xfrm>
          <a:prstGeom prst="rect">
            <a:avLst/>
          </a:prstGeom>
          <a:noFill/>
        </p:spPr>
        <p:txBody>
          <a:bodyPr wrap="square" rtlCol="0">
            <a:spAutoFit/>
          </a:bodyPr>
          <a:lstStyle/>
          <a:p>
            <a:r>
              <a:rPr lang="en-US" dirty="0"/>
              <a:t>Kick off flows directly from a Power BI report using the new Power automate visual leveraging the context of your data.</a:t>
            </a:r>
            <a:endParaRPr lang="nb-NO" sz="1400" dirty="0"/>
          </a:p>
        </p:txBody>
      </p:sp>
    </p:spTree>
    <p:extLst>
      <p:ext uri="{BB962C8B-B14F-4D97-AF65-F5344CB8AC3E}">
        <p14:creationId xmlns:p14="http://schemas.microsoft.com/office/powerpoint/2010/main" val="16217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4DCB1E-50F4-4BA0-B283-CB38AD419DC0}"/>
              </a:ext>
            </a:extLst>
          </p:cNvPr>
          <p:cNvSpPr>
            <a:spLocks noGrp="1"/>
          </p:cNvSpPr>
          <p:nvPr>
            <p:ph type="title"/>
          </p:nvPr>
        </p:nvSpPr>
        <p:spPr/>
        <p:txBody>
          <a:bodyPr/>
          <a:lstStyle/>
          <a:p>
            <a:r>
              <a:rPr lang="en-US" b="1" dirty="0"/>
              <a:t>Self-Service BI</a:t>
            </a:r>
            <a:endParaRPr lang="nb-NO" dirty="0"/>
          </a:p>
        </p:txBody>
      </p:sp>
      <p:pic>
        <p:nvPicPr>
          <p:cNvPr id="8" name="Picture 7">
            <a:extLst>
              <a:ext uri="{FF2B5EF4-FFF2-40B4-BE49-F238E27FC236}">
                <a16:creationId xmlns:a16="http://schemas.microsoft.com/office/drawing/2014/main" id="{BBBBD8E9-D0DD-42E9-9F4A-39DCE4288152}"/>
              </a:ext>
            </a:extLst>
          </p:cNvPr>
          <p:cNvPicPr>
            <a:picLocks noChangeAspect="1"/>
          </p:cNvPicPr>
          <p:nvPr/>
        </p:nvPicPr>
        <p:blipFill>
          <a:blip r:embed="rId2"/>
          <a:stretch>
            <a:fillRect/>
          </a:stretch>
        </p:blipFill>
        <p:spPr>
          <a:xfrm>
            <a:off x="897285" y="1556792"/>
            <a:ext cx="10397430" cy="4522393"/>
          </a:xfrm>
          <a:prstGeom prst="rect">
            <a:avLst/>
          </a:prstGeom>
        </p:spPr>
      </p:pic>
    </p:spTree>
    <p:extLst>
      <p:ext uri="{BB962C8B-B14F-4D97-AF65-F5344CB8AC3E}">
        <p14:creationId xmlns:p14="http://schemas.microsoft.com/office/powerpoint/2010/main" val="32078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936C8-3C19-4EF4-8899-AFAF2BA6F5F5}"/>
              </a:ext>
            </a:extLst>
          </p:cNvPr>
          <p:cNvSpPr>
            <a:spLocks noGrp="1"/>
          </p:cNvSpPr>
          <p:nvPr>
            <p:ph type="title"/>
          </p:nvPr>
        </p:nvSpPr>
        <p:spPr/>
        <p:txBody>
          <a:bodyPr/>
          <a:lstStyle/>
          <a:p>
            <a:r>
              <a:rPr lang="en-US" b="1" dirty="0"/>
              <a:t>Common Data Service </a:t>
            </a:r>
            <a:r>
              <a:rPr lang="en-US" b="1" dirty="0" err="1"/>
              <a:t>DirectQuery</a:t>
            </a:r>
            <a:r>
              <a:rPr lang="en-US" b="1" dirty="0"/>
              <a:t> support (sneak peek)</a:t>
            </a:r>
            <a:r>
              <a:rPr lang="en-US" b="1" baseline="30000" dirty="0"/>
              <a:t>3</a:t>
            </a:r>
            <a:endParaRPr lang="nb-NO" dirty="0"/>
          </a:p>
        </p:txBody>
      </p:sp>
      <p:sp>
        <p:nvSpPr>
          <p:cNvPr id="2" name="TextBox 1">
            <a:extLst>
              <a:ext uri="{FF2B5EF4-FFF2-40B4-BE49-F238E27FC236}">
                <a16:creationId xmlns:a16="http://schemas.microsoft.com/office/drawing/2014/main" id="{F96030DB-6A28-4825-A94C-A97BBF915B44}"/>
              </a:ext>
            </a:extLst>
          </p:cNvPr>
          <p:cNvSpPr txBox="1"/>
          <p:nvPr/>
        </p:nvSpPr>
        <p:spPr>
          <a:xfrm>
            <a:off x="8160744" y="2348880"/>
            <a:ext cx="3456384" cy="2880320"/>
          </a:xfrm>
          <a:prstGeom prst="rect">
            <a:avLst/>
          </a:prstGeom>
          <a:noFill/>
        </p:spPr>
        <p:txBody>
          <a:bodyPr wrap="square" rtlCol="0">
            <a:spAutoFit/>
          </a:bodyPr>
          <a:lstStyle/>
          <a:p>
            <a:r>
              <a:rPr lang="en-US" dirty="0"/>
              <a:t>The Microsoft Common data service connector now supports </a:t>
            </a:r>
            <a:r>
              <a:rPr lang="en-US" dirty="0" err="1"/>
              <a:t>DirectQuery</a:t>
            </a:r>
            <a:r>
              <a:rPr lang="en-US" dirty="0"/>
              <a:t> mode bringing all the benefits of connecting directly to the source such as security, single source of truth, and near real-time data visualization with automatic page refresh.</a:t>
            </a:r>
            <a:endParaRPr lang="nb-NO" sz="1400" dirty="0"/>
          </a:p>
        </p:txBody>
      </p:sp>
      <p:pic>
        <p:nvPicPr>
          <p:cNvPr id="4" name="Picture 3">
            <a:extLst>
              <a:ext uri="{FF2B5EF4-FFF2-40B4-BE49-F238E27FC236}">
                <a16:creationId xmlns:a16="http://schemas.microsoft.com/office/drawing/2014/main" id="{2BF6877D-6BF6-43B7-839E-292F85808859}"/>
              </a:ext>
            </a:extLst>
          </p:cNvPr>
          <p:cNvPicPr>
            <a:picLocks noChangeAspect="1"/>
          </p:cNvPicPr>
          <p:nvPr/>
        </p:nvPicPr>
        <p:blipFill>
          <a:blip r:embed="rId2"/>
          <a:stretch>
            <a:fillRect/>
          </a:stretch>
        </p:blipFill>
        <p:spPr>
          <a:xfrm>
            <a:off x="574872" y="1916832"/>
            <a:ext cx="6865793" cy="3526904"/>
          </a:xfrm>
          <a:prstGeom prst="rect">
            <a:avLst/>
          </a:prstGeom>
        </p:spPr>
      </p:pic>
    </p:spTree>
    <p:extLst>
      <p:ext uri="{BB962C8B-B14F-4D97-AF65-F5344CB8AC3E}">
        <p14:creationId xmlns:p14="http://schemas.microsoft.com/office/powerpoint/2010/main" val="2437898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0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A3E55-1FEC-4923-8BAE-18F4589927A9}"/>
              </a:ext>
            </a:extLst>
          </p:cNvPr>
          <p:cNvPicPr>
            <a:picLocks noChangeAspect="1"/>
          </p:cNvPicPr>
          <p:nvPr/>
        </p:nvPicPr>
        <p:blipFill>
          <a:blip r:embed="rId2"/>
          <a:stretch>
            <a:fillRect/>
          </a:stretch>
        </p:blipFill>
        <p:spPr>
          <a:xfrm>
            <a:off x="1055441" y="1772816"/>
            <a:ext cx="8545795" cy="4320000"/>
          </a:xfrm>
          <a:prstGeom prst="rect">
            <a:avLst/>
          </a:prstGeom>
        </p:spPr>
      </p:pic>
      <p:sp>
        <p:nvSpPr>
          <p:cNvPr id="4" name="Title 3">
            <a:extLst>
              <a:ext uri="{FF2B5EF4-FFF2-40B4-BE49-F238E27FC236}">
                <a16:creationId xmlns:a16="http://schemas.microsoft.com/office/drawing/2014/main" id="{EA489AA0-784A-458A-86D4-35AE392FB037}"/>
              </a:ext>
            </a:extLst>
          </p:cNvPr>
          <p:cNvSpPr>
            <a:spLocks noGrp="1"/>
          </p:cNvSpPr>
          <p:nvPr>
            <p:ph type="title"/>
          </p:nvPr>
        </p:nvSpPr>
        <p:spPr/>
        <p:txBody>
          <a:bodyPr/>
          <a:lstStyle/>
          <a:p>
            <a:r>
              <a:rPr lang="en-US" b="1" dirty="0"/>
              <a:t>Enterprise BI</a:t>
            </a:r>
            <a:endParaRPr lang="nb-NO" dirty="0"/>
          </a:p>
        </p:txBody>
      </p:sp>
    </p:spTree>
    <p:extLst>
      <p:ext uri="{BB962C8B-B14F-4D97-AF65-F5344CB8AC3E}">
        <p14:creationId xmlns:p14="http://schemas.microsoft.com/office/powerpoint/2010/main" val="23689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C9550-2CC9-4CEC-BB52-037759AB1C83}"/>
              </a:ext>
            </a:extLst>
          </p:cNvPr>
          <p:cNvPicPr>
            <a:picLocks noChangeAspect="1"/>
          </p:cNvPicPr>
          <p:nvPr/>
        </p:nvPicPr>
        <p:blipFill>
          <a:blip r:embed="rId2"/>
          <a:stretch>
            <a:fillRect/>
          </a:stretch>
        </p:blipFill>
        <p:spPr>
          <a:xfrm>
            <a:off x="407988" y="1628800"/>
            <a:ext cx="8352928" cy="4650851"/>
          </a:xfrm>
          <a:prstGeom prst="rect">
            <a:avLst/>
          </a:prstGeom>
        </p:spPr>
      </p:pic>
      <p:sp>
        <p:nvSpPr>
          <p:cNvPr id="3" name="Title 2">
            <a:extLst>
              <a:ext uri="{FF2B5EF4-FFF2-40B4-BE49-F238E27FC236}">
                <a16:creationId xmlns:a16="http://schemas.microsoft.com/office/drawing/2014/main" id="{112DC2F1-4A16-4E74-807B-ACAFF3E8C77E}"/>
              </a:ext>
            </a:extLst>
          </p:cNvPr>
          <p:cNvSpPr>
            <a:spLocks noGrp="1"/>
          </p:cNvSpPr>
          <p:nvPr>
            <p:ph type="title"/>
          </p:nvPr>
        </p:nvSpPr>
        <p:spPr/>
        <p:txBody>
          <a:bodyPr/>
          <a:lstStyle/>
          <a:p>
            <a:r>
              <a:rPr lang="en-US" b="1" dirty="0"/>
              <a:t>Data Culture</a:t>
            </a:r>
            <a:endParaRPr lang="nb-NO" dirty="0"/>
          </a:p>
        </p:txBody>
      </p:sp>
    </p:spTree>
    <p:extLst>
      <p:ext uri="{BB962C8B-B14F-4D97-AF65-F5344CB8AC3E}">
        <p14:creationId xmlns:p14="http://schemas.microsoft.com/office/powerpoint/2010/main" val="231400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64E544-9F05-4B9A-9BEA-E256A594D847}"/>
              </a:ext>
            </a:extLst>
          </p:cNvPr>
          <p:cNvSpPr>
            <a:spLocks noGrp="1"/>
          </p:cNvSpPr>
          <p:nvPr>
            <p:ph type="title"/>
          </p:nvPr>
        </p:nvSpPr>
        <p:spPr/>
        <p:txBody>
          <a:bodyPr/>
          <a:lstStyle/>
          <a:p>
            <a:r>
              <a:rPr lang="nb-NO" b="1" dirty="0"/>
              <a:t>AI Powered Analytics in Power BI</a:t>
            </a:r>
          </a:p>
        </p:txBody>
      </p:sp>
      <p:pic>
        <p:nvPicPr>
          <p:cNvPr id="10" name="Picture 9">
            <a:extLst>
              <a:ext uri="{FF2B5EF4-FFF2-40B4-BE49-F238E27FC236}">
                <a16:creationId xmlns:a16="http://schemas.microsoft.com/office/drawing/2014/main" id="{62566DA8-B3DB-4401-948B-1C6CF408DE86}"/>
              </a:ext>
            </a:extLst>
          </p:cNvPr>
          <p:cNvPicPr>
            <a:picLocks noChangeAspect="1"/>
          </p:cNvPicPr>
          <p:nvPr/>
        </p:nvPicPr>
        <p:blipFill>
          <a:blip r:embed="rId2"/>
          <a:stretch>
            <a:fillRect/>
          </a:stretch>
        </p:blipFill>
        <p:spPr>
          <a:xfrm>
            <a:off x="915665" y="1700808"/>
            <a:ext cx="10001250" cy="4610100"/>
          </a:xfrm>
          <a:prstGeom prst="rect">
            <a:avLst/>
          </a:prstGeom>
        </p:spPr>
      </p:pic>
    </p:spTree>
    <p:extLst>
      <p:ext uri="{BB962C8B-B14F-4D97-AF65-F5344CB8AC3E}">
        <p14:creationId xmlns:p14="http://schemas.microsoft.com/office/powerpoint/2010/main" val="420049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6097-D392-43C9-A545-647E380A42FA}"/>
              </a:ext>
            </a:extLst>
          </p:cNvPr>
          <p:cNvSpPr>
            <a:spLocks noGrp="1"/>
          </p:cNvSpPr>
          <p:nvPr>
            <p:ph type="title"/>
          </p:nvPr>
        </p:nvSpPr>
        <p:spPr/>
        <p:txBody>
          <a:bodyPr/>
          <a:lstStyle/>
          <a:p>
            <a:r>
              <a:rPr lang="nb-NO" b="1" dirty="0"/>
              <a:t>Power BI announcements - Availability</a:t>
            </a:r>
          </a:p>
        </p:txBody>
      </p:sp>
      <p:sp>
        <p:nvSpPr>
          <p:cNvPr id="3" name="Text Placeholder 2">
            <a:extLst>
              <a:ext uri="{FF2B5EF4-FFF2-40B4-BE49-F238E27FC236}">
                <a16:creationId xmlns:a16="http://schemas.microsoft.com/office/drawing/2014/main" id="{F5426736-52C5-45C8-A630-878A91ABF755}"/>
              </a:ext>
            </a:extLst>
          </p:cNvPr>
          <p:cNvSpPr>
            <a:spLocks noGrp="1"/>
          </p:cNvSpPr>
          <p:nvPr>
            <p:ph type="body" sz="quarter" idx="13"/>
          </p:nvPr>
        </p:nvSpPr>
        <p:spPr/>
        <p:txBody>
          <a:bodyPr/>
          <a:lstStyle/>
          <a:p>
            <a:endParaRPr lang="en-US" sz="2400" i="1" dirty="0"/>
          </a:p>
          <a:p>
            <a:endParaRPr lang="en-US" sz="2400" i="1" dirty="0"/>
          </a:p>
          <a:p>
            <a:r>
              <a:rPr lang="en-US" sz="2400" i="1" dirty="0"/>
              <a:t>1. Available today</a:t>
            </a:r>
          </a:p>
          <a:p>
            <a:pPr marL="514350" indent="-514350">
              <a:buAutoNum type="arabicPeriod"/>
            </a:pPr>
            <a:endParaRPr lang="en-US" sz="2400" dirty="0"/>
          </a:p>
          <a:p>
            <a:r>
              <a:rPr lang="en-US" sz="2400" i="1" dirty="0"/>
              <a:t>2. Available later this month</a:t>
            </a:r>
          </a:p>
          <a:p>
            <a:endParaRPr lang="en-US" sz="2400" dirty="0"/>
          </a:p>
          <a:p>
            <a:r>
              <a:rPr lang="en-US" sz="2400" i="1" dirty="0"/>
              <a:t>3. Available later this year</a:t>
            </a:r>
            <a:endParaRPr lang="en-US" sz="2400" dirty="0"/>
          </a:p>
          <a:p>
            <a:endParaRPr lang="nb-NO" dirty="0"/>
          </a:p>
        </p:txBody>
      </p:sp>
    </p:spTree>
    <p:extLst>
      <p:ext uri="{BB962C8B-B14F-4D97-AF65-F5344CB8AC3E}">
        <p14:creationId xmlns:p14="http://schemas.microsoft.com/office/powerpoint/2010/main" val="202139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lstStyle/>
          <a:p>
            <a:r>
              <a:rPr lang="nb-NO" b="1" dirty="0"/>
              <a:t>PowerPoint for data – Page templates</a:t>
            </a:r>
            <a:r>
              <a:rPr lang="nb-NO" b="1" baseline="30000" dirty="0"/>
              <a:t>3</a:t>
            </a:r>
            <a:endParaRPr lang="nb-NO" dirty="0"/>
          </a:p>
        </p:txBody>
      </p:sp>
      <p:sp>
        <p:nvSpPr>
          <p:cNvPr id="5" name="TextBox 4">
            <a:extLst>
              <a:ext uri="{FF2B5EF4-FFF2-40B4-BE49-F238E27FC236}">
                <a16:creationId xmlns:a16="http://schemas.microsoft.com/office/drawing/2014/main" id="{A32045D6-B2F2-4E1D-8156-86F26C38DECD}"/>
              </a:ext>
            </a:extLst>
          </p:cNvPr>
          <p:cNvSpPr txBox="1"/>
          <p:nvPr/>
        </p:nvSpPr>
        <p:spPr>
          <a:xfrm>
            <a:off x="8472264" y="2551837"/>
            <a:ext cx="3504109" cy="1477328"/>
          </a:xfrm>
          <a:prstGeom prst="rect">
            <a:avLst/>
          </a:prstGeom>
          <a:noFill/>
        </p:spPr>
        <p:txBody>
          <a:bodyPr wrap="square" rtlCol="0">
            <a:spAutoFit/>
          </a:bodyPr>
          <a:lstStyle/>
          <a:p>
            <a:r>
              <a:rPr lang="en-US" dirty="0"/>
              <a:t>Report authors will get help in building and laying out report pages with pre-made templates like PowerPoint layouts.</a:t>
            </a:r>
            <a:endParaRPr lang="nb-NO" sz="1400" dirty="0"/>
          </a:p>
        </p:txBody>
      </p:sp>
      <p:pic>
        <p:nvPicPr>
          <p:cNvPr id="3" name="Picture 2">
            <a:extLst>
              <a:ext uri="{FF2B5EF4-FFF2-40B4-BE49-F238E27FC236}">
                <a16:creationId xmlns:a16="http://schemas.microsoft.com/office/drawing/2014/main" id="{40C351CC-6BD0-418E-97DB-CB922471EC57}"/>
              </a:ext>
            </a:extLst>
          </p:cNvPr>
          <p:cNvPicPr>
            <a:picLocks noChangeAspect="1"/>
          </p:cNvPicPr>
          <p:nvPr/>
        </p:nvPicPr>
        <p:blipFill>
          <a:blip r:embed="rId2"/>
          <a:stretch>
            <a:fillRect/>
          </a:stretch>
        </p:blipFill>
        <p:spPr>
          <a:xfrm>
            <a:off x="355093" y="1700808"/>
            <a:ext cx="7548081" cy="3806261"/>
          </a:xfrm>
          <a:prstGeom prst="rect">
            <a:avLst/>
          </a:prstGeom>
        </p:spPr>
      </p:pic>
    </p:spTree>
    <p:extLst>
      <p:ext uri="{BB962C8B-B14F-4D97-AF65-F5344CB8AC3E}">
        <p14:creationId xmlns:p14="http://schemas.microsoft.com/office/powerpoint/2010/main" val="27903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C4-39C6-46F7-B286-89CD96591658}"/>
              </a:ext>
            </a:extLst>
          </p:cNvPr>
          <p:cNvSpPr>
            <a:spLocks noGrp="1"/>
          </p:cNvSpPr>
          <p:nvPr>
            <p:ph type="title"/>
          </p:nvPr>
        </p:nvSpPr>
        <p:spPr/>
        <p:txBody>
          <a:bodyPr>
            <a:normAutofit fontScale="90000"/>
          </a:bodyPr>
          <a:lstStyle/>
          <a:p>
            <a:r>
              <a:rPr lang="nb-NO" b="1" dirty="0"/>
              <a:t>PowerPoint for data – </a:t>
            </a:r>
            <a:r>
              <a:rPr lang="en-US" b="1" dirty="0"/>
              <a:t>Lasso select of visuals and datapoints</a:t>
            </a:r>
            <a:r>
              <a:rPr lang="en-US" b="1" baseline="30000" dirty="0"/>
              <a:t>1</a:t>
            </a:r>
            <a:r>
              <a:rPr lang="en-US" b="1" dirty="0"/>
              <a:t> </a:t>
            </a:r>
            <a:br>
              <a:rPr lang="nb-NO" dirty="0"/>
            </a:br>
            <a:endParaRPr lang="nb-NO" dirty="0"/>
          </a:p>
        </p:txBody>
      </p:sp>
      <p:sp>
        <p:nvSpPr>
          <p:cNvPr id="5" name="TextBox 4">
            <a:extLst>
              <a:ext uri="{FF2B5EF4-FFF2-40B4-BE49-F238E27FC236}">
                <a16:creationId xmlns:a16="http://schemas.microsoft.com/office/drawing/2014/main" id="{A32045D6-B2F2-4E1D-8156-86F26C38DECD}"/>
              </a:ext>
            </a:extLst>
          </p:cNvPr>
          <p:cNvSpPr txBox="1"/>
          <p:nvPr/>
        </p:nvSpPr>
        <p:spPr>
          <a:xfrm>
            <a:off x="8472264" y="2852936"/>
            <a:ext cx="3504109" cy="1169551"/>
          </a:xfrm>
          <a:prstGeom prst="rect">
            <a:avLst/>
          </a:prstGeom>
          <a:noFill/>
        </p:spPr>
        <p:txBody>
          <a:bodyPr wrap="square" rtlCol="0">
            <a:spAutoFit/>
          </a:bodyPr>
          <a:lstStyle/>
          <a:p>
            <a:r>
              <a:rPr lang="en-US" sz="1400" dirty="0"/>
              <a:t>Users will be able to drag a rectangle around visuals to select many of them at once, and within charts to quickly select multiple data points.</a:t>
            </a:r>
            <a:endParaRPr lang="nb-NO" sz="1400" dirty="0"/>
          </a:p>
        </p:txBody>
      </p:sp>
      <p:pic>
        <p:nvPicPr>
          <p:cNvPr id="4" name="Picture 3">
            <a:extLst>
              <a:ext uri="{FF2B5EF4-FFF2-40B4-BE49-F238E27FC236}">
                <a16:creationId xmlns:a16="http://schemas.microsoft.com/office/drawing/2014/main" id="{F72E93BC-A4DB-4015-8421-6C06F8ED47F4}"/>
              </a:ext>
            </a:extLst>
          </p:cNvPr>
          <p:cNvPicPr>
            <a:picLocks noChangeAspect="1"/>
          </p:cNvPicPr>
          <p:nvPr/>
        </p:nvPicPr>
        <p:blipFill>
          <a:blip r:embed="rId2"/>
          <a:stretch>
            <a:fillRect/>
          </a:stretch>
        </p:blipFill>
        <p:spPr>
          <a:xfrm>
            <a:off x="407988" y="1772816"/>
            <a:ext cx="7751802" cy="3956716"/>
          </a:xfrm>
          <a:prstGeom prst="rect">
            <a:avLst/>
          </a:prstGeom>
        </p:spPr>
      </p:pic>
    </p:spTree>
    <p:extLst>
      <p:ext uri="{BB962C8B-B14F-4D97-AF65-F5344CB8AC3E}">
        <p14:creationId xmlns:p14="http://schemas.microsoft.com/office/powerpoint/2010/main" val="744490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Global 2017">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Template Capgemini Global 2017_light.potx" id="{949D4644-8D05-490A-804F-0516A770062C}" vid="{F554AABE-1105-435D-A41B-59D2E86B8648}"/>
    </a:ext>
  </a:extLst>
</a:theme>
</file>

<file path=ppt/theme/theme2.xml><?xml version="1.0" encoding="utf-8"?>
<a:theme xmlns:a="http://schemas.openxmlformats.org/drawingml/2006/main" name="Tema do Office">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Capgemini Global 201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Template_Capgemini_Global_2017_light_version</Template>
  <TotalTime>300</TotalTime>
  <Words>947</Words>
  <Application>Microsoft Office PowerPoint</Application>
  <PresentationFormat>Widescreen</PresentationFormat>
  <Paragraphs>69</Paragraphs>
  <Slides>31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Verdana</vt:lpstr>
      <vt:lpstr>Wingdings</vt:lpstr>
      <vt:lpstr>Capgemini Global 2017</vt:lpstr>
      <vt:lpstr>think-cell Slide</vt:lpstr>
      <vt:lpstr>Driving a data culture</vt:lpstr>
      <vt:lpstr>Innovation</vt:lpstr>
      <vt:lpstr>Self-Service BI</vt:lpstr>
      <vt:lpstr>Enterprise BI</vt:lpstr>
      <vt:lpstr>Data Culture</vt:lpstr>
      <vt:lpstr>AI Powered Analytics in Power BI</vt:lpstr>
      <vt:lpstr>Power BI announcements - Availability</vt:lpstr>
      <vt:lpstr>PowerPoint for data – Page templates3</vt:lpstr>
      <vt:lpstr>PowerPoint for data – Lasso select of visuals and datapoints1  </vt:lpstr>
      <vt:lpstr>PowerPoint for data - Drop shadows2 </vt:lpstr>
      <vt:lpstr>AI - Decomposition tree (GA)2 </vt:lpstr>
      <vt:lpstr>Q&amp;A updates3 </vt:lpstr>
      <vt:lpstr>Smart narratives (sneak peek)3</vt:lpstr>
      <vt:lpstr>Personalized visuals (preview)1 </vt:lpstr>
      <vt:lpstr>Updated mobile report authoring experience2</vt:lpstr>
      <vt:lpstr>Enterprise semantic models - Shared and certified datasets (GA)1</vt:lpstr>
      <vt:lpstr>Enterprise semantic models - XMLA read/write (preview)1  </vt:lpstr>
      <vt:lpstr>Enterprise semantic models - Pro extensibility (sneak peek)3</vt:lpstr>
      <vt:lpstr>Composite models over Power BI and Azure Analysis Services datasets (sneak peek)3</vt:lpstr>
      <vt:lpstr>Enterprise reports1 </vt:lpstr>
      <vt:lpstr>Application lifecycle management2 </vt:lpstr>
      <vt:lpstr>Data lineage and impact analysis (GA)1 </vt:lpstr>
      <vt:lpstr>Power BI Dataflows – self-service data prep on Azure Data Lake Gen2 - Certified dataflows (preview)1 </vt:lpstr>
      <vt:lpstr>Power BI Dataflows – self-service data prep on Azure Data Lake Gen2 - Dataflows DirectQuery support (preview)3 </vt:lpstr>
      <vt:lpstr>Connect to Power BI Datasets without leaving Excel (preview)3 </vt:lpstr>
      <vt:lpstr>Curated featured tables for Excel (preview)3</vt:lpstr>
      <vt:lpstr>Updated experiences with Microsoft Teams (Preview)1 </vt:lpstr>
      <vt:lpstr>Data Protection in Power BI (GA)2</vt:lpstr>
      <vt:lpstr>Power Automate visual (sneak peek)3</vt:lpstr>
      <vt:lpstr>Common Data Service DirectQuery support (sneak peek)3</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3P Capgemini Hans Kristiansen</dc:creator>
  <cp:lastModifiedBy>3P Capgemini Hans Kristiansen</cp:lastModifiedBy>
  <cp:revision>77</cp:revision>
  <dcterms:created xsi:type="dcterms:W3CDTF">2020-05-07T14:48:27Z</dcterms:created>
  <dcterms:modified xsi:type="dcterms:W3CDTF">2020-05-07T19:49:23Z</dcterms:modified>
</cp:coreProperties>
</file>