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054" r:id="rId6"/>
    <p:sldId id="2056" r:id="rId7"/>
    <p:sldId id="300" r:id="rId8"/>
    <p:sldId id="292" r:id="rId9"/>
    <p:sldId id="259" r:id="rId10"/>
    <p:sldId id="2057" r:id="rId11"/>
    <p:sldId id="301" r:id="rId12"/>
    <p:sldId id="299" r:id="rId13"/>
    <p:sldId id="307" r:id="rId14"/>
    <p:sldId id="257" r:id="rId15"/>
    <p:sldId id="258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9" r:id="rId24"/>
    <p:sldId id="277" r:id="rId25"/>
    <p:sldId id="270" r:id="rId26"/>
    <p:sldId id="273" r:id="rId27"/>
    <p:sldId id="302" r:id="rId28"/>
    <p:sldId id="303" r:id="rId29"/>
    <p:sldId id="308" r:id="rId30"/>
    <p:sldId id="304" r:id="rId31"/>
    <p:sldId id="305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6" r:id="rId40"/>
    <p:sldId id="285" r:id="rId41"/>
    <p:sldId id="287" r:id="rId42"/>
    <p:sldId id="288" r:id="rId43"/>
    <p:sldId id="306" r:id="rId44"/>
    <p:sldId id="289" r:id="rId45"/>
    <p:sldId id="290" r:id="rId46"/>
    <p:sldId id="291" r:id="rId47"/>
    <p:sldId id="293" r:id="rId4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AF6C96-C7CC-4850-AB53-8AE5037EBFBC}" v="312" dt="2020-12-07T21:02:24.141"/>
    <p1510:client id="{D93AA3A5-4808-45F6-A981-A21A4BF26899}" v="22" dt="2020-12-07T20:25:56.4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39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in Donoso Martnes" userId="eed5ee47a4a8dfef" providerId="LiveId" clId="{1EAF6C96-C7CC-4850-AB53-8AE5037EBFBC}"/>
    <pc:docChg chg="undo custSel mod addSld delSld modSld sldOrd">
      <pc:chgData name="Malin Donoso Martnes" userId="eed5ee47a4a8dfef" providerId="LiveId" clId="{1EAF6C96-C7CC-4850-AB53-8AE5037EBFBC}" dt="2020-12-07T21:02:24.141" v="318" actId="1076"/>
      <pc:docMkLst>
        <pc:docMk/>
      </pc:docMkLst>
      <pc:sldChg chg="addSp delSp modSp mod setBg">
        <pc:chgData name="Malin Donoso Martnes" userId="eed5ee47a4a8dfef" providerId="LiveId" clId="{1EAF6C96-C7CC-4850-AB53-8AE5037EBFBC}" dt="2020-12-07T20:31:51.478" v="61" actId="171"/>
        <pc:sldMkLst>
          <pc:docMk/>
          <pc:sldMk cId="1886069940" sldId="256"/>
        </pc:sldMkLst>
        <pc:spChg chg="mod ord">
          <ac:chgData name="Malin Donoso Martnes" userId="eed5ee47a4a8dfef" providerId="LiveId" clId="{1EAF6C96-C7CC-4850-AB53-8AE5037EBFBC}" dt="2020-12-07T20:29:45.686" v="36" actId="26606"/>
          <ac:spMkLst>
            <pc:docMk/>
            <pc:sldMk cId="1886069940" sldId="256"/>
            <ac:spMk id="2" creationId="{7BC0D7FB-504C-4E16-B082-CB02F6FC8D09}"/>
          </ac:spMkLst>
        </pc:spChg>
        <pc:spChg chg="del mod">
          <ac:chgData name="Malin Donoso Martnes" userId="eed5ee47a4a8dfef" providerId="LiveId" clId="{1EAF6C96-C7CC-4850-AB53-8AE5037EBFBC}" dt="2020-12-07T20:28:08.162" v="23" actId="478"/>
          <ac:spMkLst>
            <pc:docMk/>
            <pc:sldMk cId="1886069940" sldId="256"/>
            <ac:spMk id="3" creationId="{1E5618E9-8CC0-4DB7-A87E-DB51649BCE8E}"/>
          </ac:spMkLst>
        </pc:spChg>
        <pc:spChg chg="add del mod">
          <ac:chgData name="Malin Donoso Martnes" userId="eed5ee47a4a8dfef" providerId="LiveId" clId="{1EAF6C96-C7CC-4850-AB53-8AE5037EBFBC}" dt="2020-12-07T20:28:09.690" v="24" actId="478"/>
          <ac:spMkLst>
            <pc:docMk/>
            <pc:sldMk cId="1886069940" sldId="256"/>
            <ac:spMk id="5" creationId="{205D7D83-A8E8-49F1-A530-161C3FD8D100}"/>
          </ac:spMkLst>
        </pc:spChg>
        <pc:spChg chg="add">
          <ac:chgData name="Malin Donoso Martnes" userId="eed5ee47a4a8dfef" providerId="LiveId" clId="{1EAF6C96-C7CC-4850-AB53-8AE5037EBFBC}" dt="2020-12-07T20:29:45.686" v="36" actId="26606"/>
          <ac:spMkLst>
            <pc:docMk/>
            <pc:sldMk cId="1886069940" sldId="256"/>
            <ac:spMk id="14" creationId="{B4D3D850-2041-4B7C-AED9-54DA385B14F7}"/>
          </ac:spMkLst>
        </pc:spChg>
        <pc:spChg chg="add">
          <ac:chgData name="Malin Donoso Martnes" userId="eed5ee47a4a8dfef" providerId="LiveId" clId="{1EAF6C96-C7CC-4850-AB53-8AE5037EBFBC}" dt="2020-12-07T20:29:45.686" v="36" actId="26606"/>
          <ac:spMkLst>
            <pc:docMk/>
            <pc:sldMk cId="1886069940" sldId="256"/>
            <ac:spMk id="16" creationId="{B497CCB5-5FC2-473C-AFCC-2430CEF1DF71}"/>
          </ac:spMkLst>
        </pc:spChg>
        <pc:spChg chg="add">
          <ac:chgData name="Malin Donoso Martnes" userId="eed5ee47a4a8dfef" providerId="LiveId" clId="{1EAF6C96-C7CC-4850-AB53-8AE5037EBFBC}" dt="2020-12-07T20:29:45.686" v="36" actId="26606"/>
          <ac:spMkLst>
            <pc:docMk/>
            <pc:sldMk cId="1886069940" sldId="256"/>
            <ac:spMk id="18" creationId="{599C8C75-BFDF-44E7-A028-EEB5EDD58817}"/>
          </ac:spMkLst>
        </pc:spChg>
        <pc:picChg chg="add del mod">
          <ac:chgData name="Malin Donoso Martnes" userId="eed5ee47a4a8dfef" providerId="LiveId" clId="{1EAF6C96-C7CC-4850-AB53-8AE5037EBFBC}" dt="2020-12-07T20:30:29.491" v="44" actId="478"/>
          <ac:picMkLst>
            <pc:docMk/>
            <pc:sldMk cId="1886069940" sldId="256"/>
            <ac:picMk id="7" creationId="{1DAC5804-EB4B-45D6-9045-5DB900714D21}"/>
          </ac:picMkLst>
        </pc:picChg>
        <pc:picChg chg="add mod modCrop">
          <ac:chgData name="Malin Donoso Martnes" userId="eed5ee47a4a8dfef" providerId="LiveId" clId="{1EAF6C96-C7CC-4850-AB53-8AE5037EBFBC}" dt="2020-12-07T20:31:15.031" v="52" actId="732"/>
          <ac:picMkLst>
            <pc:docMk/>
            <pc:sldMk cId="1886069940" sldId="256"/>
            <ac:picMk id="9" creationId="{D8447080-E4A2-46A6-B869-6CC06D3A2DA1}"/>
          </ac:picMkLst>
        </pc:picChg>
        <pc:picChg chg="add mod ord modCrop">
          <ac:chgData name="Malin Donoso Martnes" userId="eed5ee47a4a8dfef" providerId="LiveId" clId="{1EAF6C96-C7CC-4850-AB53-8AE5037EBFBC}" dt="2020-12-07T20:31:51.478" v="61" actId="171"/>
          <ac:picMkLst>
            <pc:docMk/>
            <pc:sldMk cId="1886069940" sldId="256"/>
            <ac:picMk id="11" creationId="{C0B690A7-5027-46F5-ABAD-3583AF2250BD}"/>
          </ac:picMkLst>
        </pc:picChg>
      </pc:sldChg>
      <pc:sldChg chg="delSp">
        <pc:chgData name="Malin Donoso Martnes" userId="eed5ee47a4a8dfef" providerId="LiveId" clId="{1EAF6C96-C7CC-4850-AB53-8AE5037EBFBC}" dt="2020-12-07T20:52:28.229" v="198"/>
        <pc:sldMkLst>
          <pc:docMk/>
          <pc:sldMk cId="2755363009" sldId="258"/>
        </pc:sldMkLst>
        <pc:spChg chg="del">
          <ac:chgData name="Malin Donoso Martnes" userId="eed5ee47a4a8dfef" providerId="LiveId" clId="{1EAF6C96-C7CC-4850-AB53-8AE5037EBFBC}" dt="2020-12-07T20:52:28.229" v="198"/>
          <ac:spMkLst>
            <pc:docMk/>
            <pc:sldMk cId="2755363009" sldId="258"/>
            <ac:spMk id="2" creationId="{AC23310A-4107-4030-8EE6-AFFB6C9F7959}"/>
          </ac:spMkLst>
        </pc:spChg>
        <pc:spChg chg="del">
          <ac:chgData name="Malin Donoso Martnes" userId="eed5ee47a4a8dfef" providerId="LiveId" clId="{1EAF6C96-C7CC-4850-AB53-8AE5037EBFBC}" dt="2020-12-07T20:52:28.229" v="198"/>
          <ac:spMkLst>
            <pc:docMk/>
            <pc:sldMk cId="2755363009" sldId="258"/>
            <ac:spMk id="3" creationId="{6F907D29-F62E-4EE0-8614-8E84EC8A98E7}"/>
          </ac:spMkLst>
        </pc:spChg>
      </pc:sldChg>
      <pc:sldChg chg="modSp modAnim">
        <pc:chgData name="Malin Donoso Martnes" userId="eed5ee47a4a8dfef" providerId="LiveId" clId="{1EAF6C96-C7CC-4850-AB53-8AE5037EBFBC}" dt="2020-12-07T20:47:30.401" v="159" actId="20577"/>
        <pc:sldMkLst>
          <pc:docMk/>
          <pc:sldMk cId="2640242834" sldId="259"/>
        </pc:sldMkLst>
        <pc:spChg chg="mod">
          <ac:chgData name="Malin Donoso Martnes" userId="eed5ee47a4a8dfef" providerId="LiveId" clId="{1EAF6C96-C7CC-4850-AB53-8AE5037EBFBC}" dt="2020-12-07T20:47:30.401" v="159" actId="20577"/>
          <ac:spMkLst>
            <pc:docMk/>
            <pc:sldMk cId="2640242834" sldId="259"/>
            <ac:spMk id="3" creationId="{D3E09449-877B-48BC-ABDC-60551CF8DEFF}"/>
          </ac:spMkLst>
        </pc:spChg>
      </pc:sldChg>
      <pc:sldChg chg="delSp modSp mod">
        <pc:chgData name="Malin Donoso Martnes" userId="eed5ee47a4a8dfef" providerId="LiveId" clId="{1EAF6C96-C7CC-4850-AB53-8AE5037EBFBC}" dt="2020-12-07T20:52:44.251" v="200" actId="1076"/>
        <pc:sldMkLst>
          <pc:docMk/>
          <pc:sldMk cId="2768455028" sldId="261"/>
        </pc:sldMkLst>
        <pc:spChg chg="del">
          <ac:chgData name="Malin Donoso Martnes" userId="eed5ee47a4a8dfef" providerId="LiveId" clId="{1EAF6C96-C7CC-4850-AB53-8AE5037EBFBC}" dt="2020-12-07T20:52:36.542" v="199"/>
          <ac:spMkLst>
            <pc:docMk/>
            <pc:sldMk cId="2768455028" sldId="261"/>
            <ac:spMk id="2" creationId="{68FC6555-EE72-46E8-87B9-C7EEF3AD6981}"/>
          </ac:spMkLst>
        </pc:spChg>
        <pc:picChg chg="mod">
          <ac:chgData name="Malin Donoso Martnes" userId="eed5ee47a4a8dfef" providerId="LiveId" clId="{1EAF6C96-C7CC-4850-AB53-8AE5037EBFBC}" dt="2020-12-07T20:52:44.251" v="200" actId="1076"/>
          <ac:picMkLst>
            <pc:docMk/>
            <pc:sldMk cId="2768455028" sldId="261"/>
            <ac:picMk id="5" creationId="{C10618F2-DD78-4A80-A9B0-0A7A55AB564F}"/>
          </ac:picMkLst>
        </pc:picChg>
      </pc:sldChg>
      <pc:sldChg chg="modSp mod">
        <pc:chgData name="Malin Donoso Martnes" userId="eed5ee47a4a8dfef" providerId="LiveId" clId="{1EAF6C96-C7CC-4850-AB53-8AE5037EBFBC}" dt="2020-12-07T20:53:00.848" v="201" actId="1076"/>
        <pc:sldMkLst>
          <pc:docMk/>
          <pc:sldMk cId="1530775199" sldId="262"/>
        </pc:sldMkLst>
        <pc:picChg chg="mod">
          <ac:chgData name="Malin Donoso Martnes" userId="eed5ee47a4a8dfef" providerId="LiveId" clId="{1EAF6C96-C7CC-4850-AB53-8AE5037EBFBC}" dt="2020-12-07T20:53:00.848" v="201" actId="1076"/>
          <ac:picMkLst>
            <pc:docMk/>
            <pc:sldMk cId="1530775199" sldId="262"/>
            <ac:picMk id="5" creationId="{677FBD4D-13F8-43E1-9F8E-C9059467936E}"/>
          </ac:picMkLst>
        </pc:picChg>
      </pc:sldChg>
      <pc:sldChg chg="delSp modSp mod">
        <pc:chgData name="Malin Donoso Martnes" userId="eed5ee47a4a8dfef" providerId="LiveId" clId="{1EAF6C96-C7CC-4850-AB53-8AE5037EBFBC}" dt="2020-12-07T20:53:15.612" v="204" actId="1076"/>
        <pc:sldMkLst>
          <pc:docMk/>
          <pc:sldMk cId="276190139" sldId="263"/>
        </pc:sldMkLst>
        <pc:spChg chg="del">
          <ac:chgData name="Malin Donoso Martnes" userId="eed5ee47a4a8dfef" providerId="LiveId" clId="{1EAF6C96-C7CC-4850-AB53-8AE5037EBFBC}" dt="2020-12-07T20:53:06.196" v="202"/>
          <ac:spMkLst>
            <pc:docMk/>
            <pc:sldMk cId="276190139" sldId="263"/>
            <ac:spMk id="2" creationId="{7435EB31-DB84-48A5-8CC3-ABF89499174A}"/>
          </ac:spMkLst>
        </pc:spChg>
        <pc:picChg chg="mod">
          <ac:chgData name="Malin Donoso Martnes" userId="eed5ee47a4a8dfef" providerId="LiveId" clId="{1EAF6C96-C7CC-4850-AB53-8AE5037EBFBC}" dt="2020-12-07T20:53:15.612" v="204" actId="1076"/>
          <ac:picMkLst>
            <pc:docMk/>
            <pc:sldMk cId="276190139" sldId="263"/>
            <ac:picMk id="5" creationId="{A6757F57-AB50-4B58-964C-8DC188CC1A23}"/>
          </ac:picMkLst>
        </pc:picChg>
      </pc:sldChg>
      <pc:sldChg chg="delSp modSp mod">
        <pc:chgData name="Malin Donoso Martnes" userId="eed5ee47a4a8dfef" providerId="LiveId" clId="{1EAF6C96-C7CC-4850-AB53-8AE5037EBFBC}" dt="2020-12-07T20:53:25.624" v="206" actId="1076"/>
        <pc:sldMkLst>
          <pc:docMk/>
          <pc:sldMk cId="1877646248" sldId="264"/>
        </pc:sldMkLst>
        <pc:spChg chg="del">
          <ac:chgData name="Malin Donoso Martnes" userId="eed5ee47a4a8dfef" providerId="LiveId" clId="{1EAF6C96-C7CC-4850-AB53-8AE5037EBFBC}" dt="2020-12-07T20:53:19.189" v="205" actId="478"/>
          <ac:spMkLst>
            <pc:docMk/>
            <pc:sldMk cId="1877646248" sldId="264"/>
            <ac:spMk id="2" creationId="{3908151D-480B-441F-B6A1-D9EC51ACB120}"/>
          </ac:spMkLst>
        </pc:spChg>
        <pc:picChg chg="mod">
          <ac:chgData name="Malin Donoso Martnes" userId="eed5ee47a4a8dfef" providerId="LiveId" clId="{1EAF6C96-C7CC-4850-AB53-8AE5037EBFBC}" dt="2020-12-07T20:53:25.624" v="206" actId="1076"/>
          <ac:picMkLst>
            <pc:docMk/>
            <pc:sldMk cId="1877646248" sldId="264"/>
            <ac:picMk id="5" creationId="{055AA498-8D6D-45E1-B13E-C5E502BC781A}"/>
          </ac:picMkLst>
        </pc:picChg>
      </pc:sldChg>
      <pc:sldChg chg="delSp modSp mod">
        <pc:chgData name="Malin Donoso Martnes" userId="eed5ee47a4a8dfef" providerId="LiveId" clId="{1EAF6C96-C7CC-4850-AB53-8AE5037EBFBC}" dt="2020-12-07T20:53:34.937" v="208" actId="1076"/>
        <pc:sldMkLst>
          <pc:docMk/>
          <pc:sldMk cId="836033678" sldId="265"/>
        </pc:sldMkLst>
        <pc:spChg chg="del">
          <ac:chgData name="Malin Donoso Martnes" userId="eed5ee47a4a8dfef" providerId="LiveId" clId="{1EAF6C96-C7CC-4850-AB53-8AE5037EBFBC}" dt="2020-12-07T20:53:29.093" v="207" actId="478"/>
          <ac:spMkLst>
            <pc:docMk/>
            <pc:sldMk cId="836033678" sldId="265"/>
            <ac:spMk id="2" creationId="{E5BDAC27-2EC8-464E-9BFB-594900A602BF}"/>
          </ac:spMkLst>
        </pc:spChg>
        <pc:picChg chg="mod">
          <ac:chgData name="Malin Donoso Martnes" userId="eed5ee47a4a8dfef" providerId="LiveId" clId="{1EAF6C96-C7CC-4850-AB53-8AE5037EBFBC}" dt="2020-12-07T20:53:34.937" v="208" actId="1076"/>
          <ac:picMkLst>
            <pc:docMk/>
            <pc:sldMk cId="836033678" sldId="265"/>
            <ac:picMk id="5" creationId="{09415755-E7F2-4EE2-BB91-AF6CC29EC449}"/>
          </ac:picMkLst>
        </pc:picChg>
      </pc:sldChg>
      <pc:sldChg chg="delSp modSp mod">
        <pc:chgData name="Malin Donoso Martnes" userId="eed5ee47a4a8dfef" providerId="LiveId" clId="{1EAF6C96-C7CC-4850-AB53-8AE5037EBFBC}" dt="2020-12-07T20:54:04.025" v="210" actId="1076"/>
        <pc:sldMkLst>
          <pc:docMk/>
          <pc:sldMk cId="1686813331" sldId="266"/>
        </pc:sldMkLst>
        <pc:spChg chg="del">
          <ac:chgData name="Malin Donoso Martnes" userId="eed5ee47a4a8dfef" providerId="LiveId" clId="{1EAF6C96-C7CC-4850-AB53-8AE5037EBFBC}" dt="2020-12-07T20:53:59.640" v="209" actId="478"/>
          <ac:spMkLst>
            <pc:docMk/>
            <pc:sldMk cId="1686813331" sldId="266"/>
            <ac:spMk id="2" creationId="{0E37D170-C252-4136-B460-71835F887E1E}"/>
          </ac:spMkLst>
        </pc:spChg>
        <pc:picChg chg="mod">
          <ac:chgData name="Malin Donoso Martnes" userId="eed5ee47a4a8dfef" providerId="LiveId" clId="{1EAF6C96-C7CC-4850-AB53-8AE5037EBFBC}" dt="2020-12-07T20:54:04.025" v="210" actId="1076"/>
          <ac:picMkLst>
            <pc:docMk/>
            <pc:sldMk cId="1686813331" sldId="266"/>
            <ac:picMk id="6" creationId="{B1453FF5-5DB4-47F6-A920-829F5EEEFF58}"/>
          </ac:picMkLst>
        </pc:picChg>
      </pc:sldChg>
      <pc:sldChg chg="modSp mod">
        <pc:chgData name="Malin Donoso Martnes" userId="eed5ee47a4a8dfef" providerId="LiveId" clId="{1EAF6C96-C7CC-4850-AB53-8AE5037EBFBC}" dt="2020-12-07T20:54:14.200" v="212" actId="1035"/>
        <pc:sldMkLst>
          <pc:docMk/>
          <pc:sldMk cId="1090856331" sldId="269"/>
        </pc:sldMkLst>
        <pc:picChg chg="mod">
          <ac:chgData name="Malin Donoso Martnes" userId="eed5ee47a4a8dfef" providerId="LiveId" clId="{1EAF6C96-C7CC-4850-AB53-8AE5037EBFBC}" dt="2020-12-07T20:54:14.200" v="212" actId="1035"/>
          <ac:picMkLst>
            <pc:docMk/>
            <pc:sldMk cId="1090856331" sldId="269"/>
            <ac:picMk id="5" creationId="{431C9FA6-87AE-4FB3-B123-AE1D25A78067}"/>
          </ac:picMkLst>
        </pc:picChg>
      </pc:sldChg>
      <pc:sldChg chg="delSp modSp mod">
        <pc:chgData name="Malin Donoso Martnes" userId="eed5ee47a4a8dfef" providerId="LiveId" clId="{1EAF6C96-C7CC-4850-AB53-8AE5037EBFBC}" dt="2020-12-07T20:55:19.307" v="225" actId="1076"/>
        <pc:sldMkLst>
          <pc:docMk/>
          <pc:sldMk cId="1775739362" sldId="270"/>
        </pc:sldMkLst>
        <pc:spChg chg="del">
          <ac:chgData name="Malin Donoso Martnes" userId="eed5ee47a4a8dfef" providerId="LiveId" clId="{1EAF6C96-C7CC-4850-AB53-8AE5037EBFBC}" dt="2020-12-07T20:55:15.041" v="224" actId="478"/>
          <ac:spMkLst>
            <pc:docMk/>
            <pc:sldMk cId="1775739362" sldId="270"/>
            <ac:spMk id="2" creationId="{00E490CE-DFB7-4D85-8151-072D5585AF66}"/>
          </ac:spMkLst>
        </pc:spChg>
        <pc:picChg chg="mod">
          <ac:chgData name="Malin Donoso Martnes" userId="eed5ee47a4a8dfef" providerId="LiveId" clId="{1EAF6C96-C7CC-4850-AB53-8AE5037EBFBC}" dt="2020-12-07T20:55:19.307" v="225" actId="1076"/>
          <ac:picMkLst>
            <pc:docMk/>
            <pc:sldMk cId="1775739362" sldId="270"/>
            <ac:picMk id="5" creationId="{E9894A28-29BE-48BE-8809-E66AAB060534}"/>
          </ac:picMkLst>
        </pc:picChg>
      </pc:sldChg>
      <pc:sldChg chg="addSp delSp modSp del mod">
        <pc:chgData name="Malin Donoso Martnes" userId="eed5ee47a4a8dfef" providerId="LiveId" clId="{1EAF6C96-C7CC-4850-AB53-8AE5037EBFBC}" dt="2020-12-07T20:54:58.168" v="223" actId="47"/>
        <pc:sldMkLst>
          <pc:docMk/>
          <pc:sldMk cId="1070345376" sldId="276"/>
        </pc:sldMkLst>
        <pc:spChg chg="del">
          <ac:chgData name="Malin Donoso Martnes" userId="eed5ee47a4a8dfef" providerId="LiveId" clId="{1EAF6C96-C7CC-4850-AB53-8AE5037EBFBC}" dt="2020-12-07T20:54:18.020" v="213" actId="478"/>
          <ac:spMkLst>
            <pc:docMk/>
            <pc:sldMk cId="1070345376" sldId="276"/>
            <ac:spMk id="2" creationId="{A7502BDA-ECA8-4810-A351-1AD75E7C4254}"/>
          </ac:spMkLst>
        </pc:spChg>
        <pc:spChg chg="add mod">
          <ac:chgData name="Malin Donoso Martnes" userId="eed5ee47a4a8dfef" providerId="LiveId" clId="{1EAF6C96-C7CC-4850-AB53-8AE5037EBFBC}" dt="2020-12-07T20:54:23.471" v="214" actId="21"/>
          <ac:spMkLst>
            <pc:docMk/>
            <pc:sldMk cId="1070345376" sldId="276"/>
            <ac:spMk id="4" creationId="{B9C6A0AE-770E-4DA1-A97A-48852453FA25}"/>
          </ac:spMkLst>
        </pc:spChg>
        <pc:picChg chg="del">
          <ac:chgData name="Malin Donoso Martnes" userId="eed5ee47a4a8dfef" providerId="LiveId" clId="{1EAF6C96-C7CC-4850-AB53-8AE5037EBFBC}" dt="2020-12-07T20:54:23.471" v="214" actId="21"/>
          <ac:picMkLst>
            <pc:docMk/>
            <pc:sldMk cId="1070345376" sldId="276"/>
            <ac:picMk id="5" creationId="{4D73A995-338D-433B-9C16-A7E1DA08247F}"/>
          </ac:picMkLst>
        </pc:picChg>
      </pc:sldChg>
      <pc:sldChg chg="addSp delSp modSp mod modAnim">
        <pc:chgData name="Malin Donoso Martnes" userId="eed5ee47a4a8dfef" providerId="LiveId" clId="{1EAF6C96-C7CC-4850-AB53-8AE5037EBFBC}" dt="2020-12-07T20:54:53.004" v="222"/>
        <pc:sldMkLst>
          <pc:docMk/>
          <pc:sldMk cId="3828227535" sldId="277"/>
        </pc:sldMkLst>
        <pc:spChg chg="del">
          <ac:chgData name="Malin Donoso Martnes" userId="eed5ee47a4a8dfef" providerId="LiveId" clId="{1EAF6C96-C7CC-4850-AB53-8AE5037EBFBC}" dt="2020-12-07T20:54:31.018" v="216" actId="478"/>
          <ac:spMkLst>
            <pc:docMk/>
            <pc:sldMk cId="3828227535" sldId="277"/>
            <ac:spMk id="2" creationId="{565F97C3-308A-4674-8B81-5B29767274B5}"/>
          </ac:spMkLst>
        </pc:spChg>
        <pc:picChg chg="add mod">
          <ac:chgData name="Malin Donoso Martnes" userId="eed5ee47a4a8dfef" providerId="LiveId" clId="{1EAF6C96-C7CC-4850-AB53-8AE5037EBFBC}" dt="2020-12-07T20:54:39.843" v="217" actId="1076"/>
          <ac:picMkLst>
            <pc:docMk/>
            <pc:sldMk cId="3828227535" sldId="277"/>
            <ac:picMk id="4" creationId="{1A5093E7-F2D9-4695-83B6-AADE8299C04D}"/>
          </ac:picMkLst>
        </pc:picChg>
        <pc:picChg chg="mod">
          <ac:chgData name="Malin Donoso Martnes" userId="eed5ee47a4a8dfef" providerId="LiveId" clId="{1EAF6C96-C7CC-4850-AB53-8AE5037EBFBC}" dt="2020-12-07T20:54:46.668" v="218" actId="1076"/>
          <ac:picMkLst>
            <pc:docMk/>
            <pc:sldMk cId="3828227535" sldId="277"/>
            <ac:picMk id="5" creationId="{67169F3A-7982-4FCD-86E5-A8260520DA42}"/>
          </ac:picMkLst>
        </pc:picChg>
      </pc:sldChg>
      <pc:sldChg chg="modSp mod">
        <pc:chgData name="Malin Donoso Martnes" userId="eed5ee47a4a8dfef" providerId="LiveId" clId="{1EAF6C96-C7CC-4850-AB53-8AE5037EBFBC}" dt="2020-12-07T20:56:22.942" v="234" actId="1076"/>
        <pc:sldMkLst>
          <pc:docMk/>
          <pc:sldMk cId="218096598" sldId="278"/>
        </pc:sldMkLst>
        <pc:spChg chg="mod">
          <ac:chgData name="Malin Donoso Martnes" userId="eed5ee47a4a8dfef" providerId="LiveId" clId="{1EAF6C96-C7CC-4850-AB53-8AE5037EBFBC}" dt="2020-12-07T20:56:06.498" v="233" actId="1076"/>
          <ac:spMkLst>
            <pc:docMk/>
            <pc:sldMk cId="218096598" sldId="278"/>
            <ac:spMk id="2" creationId="{6539443B-D096-4025-8894-BEAE4CA1F0A4}"/>
          </ac:spMkLst>
        </pc:spChg>
        <pc:picChg chg="mod">
          <ac:chgData name="Malin Donoso Martnes" userId="eed5ee47a4a8dfef" providerId="LiveId" clId="{1EAF6C96-C7CC-4850-AB53-8AE5037EBFBC}" dt="2020-12-07T20:56:22.942" v="234" actId="1076"/>
          <ac:picMkLst>
            <pc:docMk/>
            <pc:sldMk cId="218096598" sldId="278"/>
            <ac:picMk id="5" creationId="{59EF17F6-AACD-417C-9CD3-74AC4179D6CC}"/>
          </ac:picMkLst>
        </pc:picChg>
      </pc:sldChg>
      <pc:sldChg chg="modSp mod">
        <pc:chgData name="Malin Donoso Martnes" userId="eed5ee47a4a8dfef" providerId="LiveId" clId="{1EAF6C96-C7CC-4850-AB53-8AE5037EBFBC}" dt="2020-12-07T20:56:34.566" v="237" actId="1076"/>
        <pc:sldMkLst>
          <pc:docMk/>
          <pc:sldMk cId="119926925" sldId="279"/>
        </pc:sldMkLst>
        <pc:spChg chg="mod">
          <ac:chgData name="Malin Donoso Martnes" userId="eed5ee47a4a8dfef" providerId="LiveId" clId="{1EAF6C96-C7CC-4850-AB53-8AE5037EBFBC}" dt="2020-12-07T20:56:31.115" v="236" actId="1076"/>
          <ac:spMkLst>
            <pc:docMk/>
            <pc:sldMk cId="119926925" sldId="279"/>
            <ac:spMk id="2" creationId="{6C73D92A-62F7-44C8-A76C-55988AA73104}"/>
          </ac:spMkLst>
        </pc:spChg>
        <pc:picChg chg="mod">
          <ac:chgData name="Malin Donoso Martnes" userId="eed5ee47a4a8dfef" providerId="LiveId" clId="{1EAF6C96-C7CC-4850-AB53-8AE5037EBFBC}" dt="2020-12-07T20:56:34.566" v="237" actId="1076"/>
          <ac:picMkLst>
            <pc:docMk/>
            <pc:sldMk cId="119926925" sldId="279"/>
            <ac:picMk id="5" creationId="{B0318B56-0068-489F-8F17-13FB69593195}"/>
          </ac:picMkLst>
        </pc:picChg>
      </pc:sldChg>
      <pc:sldChg chg="delSp mod">
        <pc:chgData name="Malin Donoso Martnes" userId="eed5ee47a4a8dfef" providerId="LiveId" clId="{1EAF6C96-C7CC-4850-AB53-8AE5037EBFBC}" dt="2020-12-07T20:56:40.077" v="238" actId="478"/>
        <pc:sldMkLst>
          <pc:docMk/>
          <pc:sldMk cId="314920133" sldId="280"/>
        </pc:sldMkLst>
        <pc:spChg chg="del">
          <ac:chgData name="Malin Donoso Martnes" userId="eed5ee47a4a8dfef" providerId="LiveId" clId="{1EAF6C96-C7CC-4850-AB53-8AE5037EBFBC}" dt="2020-12-07T20:56:40.077" v="238" actId="478"/>
          <ac:spMkLst>
            <pc:docMk/>
            <pc:sldMk cId="314920133" sldId="280"/>
            <ac:spMk id="2" creationId="{7E8EC1D0-C78D-4637-8AF7-D0E88B9DA192}"/>
          </ac:spMkLst>
        </pc:spChg>
      </pc:sldChg>
      <pc:sldChg chg="modSp mod">
        <pc:chgData name="Malin Donoso Martnes" userId="eed5ee47a4a8dfef" providerId="LiveId" clId="{1EAF6C96-C7CC-4850-AB53-8AE5037EBFBC}" dt="2020-12-07T20:57:07.033" v="242" actId="1076"/>
        <pc:sldMkLst>
          <pc:docMk/>
          <pc:sldMk cId="719528098" sldId="281"/>
        </pc:sldMkLst>
        <pc:spChg chg="mod">
          <ac:chgData name="Malin Donoso Martnes" userId="eed5ee47a4a8dfef" providerId="LiveId" clId="{1EAF6C96-C7CC-4850-AB53-8AE5037EBFBC}" dt="2020-12-07T20:56:48.163" v="240" actId="1076"/>
          <ac:spMkLst>
            <pc:docMk/>
            <pc:sldMk cId="719528098" sldId="281"/>
            <ac:spMk id="2" creationId="{813E4926-6585-431F-AE63-4806A080A6B4}"/>
          </ac:spMkLst>
        </pc:spChg>
        <pc:picChg chg="mod">
          <ac:chgData name="Malin Donoso Martnes" userId="eed5ee47a4a8dfef" providerId="LiveId" clId="{1EAF6C96-C7CC-4850-AB53-8AE5037EBFBC}" dt="2020-12-07T20:57:07.033" v="242" actId="1076"/>
          <ac:picMkLst>
            <pc:docMk/>
            <pc:sldMk cId="719528098" sldId="281"/>
            <ac:picMk id="5" creationId="{BE58FB80-A543-46B6-8ED2-BEE7C1005146}"/>
          </ac:picMkLst>
        </pc:picChg>
      </pc:sldChg>
      <pc:sldChg chg="delSp modSp mod">
        <pc:chgData name="Malin Donoso Martnes" userId="eed5ee47a4a8dfef" providerId="LiveId" clId="{1EAF6C96-C7CC-4850-AB53-8AE5037EBFBC}" dt="2020-12-07T20:57:19.959" v="244" actId="1076"/>
        <pc:sldMkLst>
          <pc:docMk/>
          <pc:sldMk cId="1918093158" sldId="282"/>
        </pc:sldMkLst>
        <pc:spChg chg="del">
          <ac:chgData name="Malin Donoso Martnes" userId="eed5ee47a4a8dfef" providerId="LiveId" clId="{1EAF6C96-C7CC-4850-AB53-8AE5037EBFBC}" dt="2020-12-07T20:57:10.653" v="243" actId="478"/>
          <ac:spMkLst>
            <pc:docMk/>
            <pc:sldMk cId="1918093158" sldId="282"/>
            <ac:spMk id="2" creationId="{B31E35E3-69CE-47DF-BE33-D2710F42AC15}"/>
          </ac:spMkLst>
        </pc:spChg>
        <pc:picChg chg="mod">
          <ac:chgData name="Malin Donoso Martnes" userId="eed5ee47a4a8dfef" providerId="LiveId" clId="{1EAF6C96-C7CC-4850-AB53-8AE5037EBFBC}" dt="2020-12-07T20:57:19.959" v="244" actId="1076"/>
          <ac:picMkLst>
            <pc:docMk/>
            <pc:sldMk cId="1918093158" sldId="282"/>
            <ac:picMk id="5" creationId="{11DFA8AD-79C3-4C75-B121-0935DD759BEF}"/>
          </ac:picMkLst>
        </pc:picChg>
      </pc:sldChg>
      <pc:sldChg chg="modSp mod">
        <pc:chgData name="Malin Donoso Martnes" userId="eed5ee47a4a8dfef" providerId="LiveId" clId="{1EAF6C96-C7CC-4850-AB53-8AE5037EBFBC}" dt="2020-12-07T20:57:29.014" v="247" actId="1076"/>
        <pc:sldMkLst>
          <pc:docMk/>
          <pc:sldMk cId="1949765831" sldId="283"/>
        </pc:sldMkLst>
        <pc:spChg chg="mod">
          <ac:chgData name="Malin Donoso Martnes" userId="eed5ee47a4a8dfef" providerId="LiveId" clId="{1EAF6C96-C7CC-4850-AB53-8AE5037EBFBC}" dt="2020-12-07T20:57:27.161" v="246" actId="1076"/>
          <ac:spMkLst>
            <pc:docMk/>
            <pc:sldMk cId="1949765831" sldId="283"/>
            <ac:spMk id="2" creationId="{DA2A1C34-7E2F-4CE9-9DF7-DE54B8C671A3}"/>
          </ac:spMkLst>
        </pc:spChg>
        <pc:picChg chg="mod">
          <ac:chgData name="Malin Donoso Martnes" userId="eed5ee47a4a8dfef" providerId="LiveId" clId="{1EAF6C96-C7CC-4850-AB53-8AE5037EBFBC}" dt="2020-12-07T20:57:29.014" v="247" actId="1076"/>
          <ac:picMkLst>
            <pc:docMk/>
            <pc:sldMk cId="1949765831" sldId="283"/>
            <ac:picMk id="5" creationId="{6C78EA8F-85F3-45FA-BAD4-0D9B9DE1A4D7}"/>
          </ac:picMkLst>
        </pc:picChg>
      </pc:sldChg>
      <pc:sldChg chg="modSp mod">
        <pc:chgData name="Malin Donoso Martnes" userId="eed5ee47a4a8dfef" providerId="LiveId" clId="{1EAF6C96-C7CC-4850-AB53-8AE5037EBFBC}" dt="2020-12-07T20:57:37.689" v="249" actId="1076"/>
        <pc:sldMkLst>
          <pc:docMk/>
          <pc:sldMk cId="2531530598" sldId="284"/>
        </pc:sldMkLst>
        <pc:spChg chg="mod">
          <ac:chgData name="Malin Donoso Martnes" userId="eed5ee47a4a8dfef" providerId="LiveId" clId="{1EAF6C96-C7CC-4850-AB53-8AE5037EBFBC}" dt="2020-12-07T20:57:33.309" v="248" actId="120"/>
          <ac:spMkLst>
            <pc:docMk/>
            <pc:sldMk cId="2531530598" sldId="284"/>
            <ac:spMk id="2" creationId="{0BE25078-28FA-411C-B63A-7DA6B735FD79}"/>
          </ac:spMkLst>
        </pc:spChg>
        <pc:picChg chg="mod">
          <ac:chgData name="Malin Donoso Martnes" userId="eed5ee47a4a8dfef" providerId="LiveId" clId="{1EAF6C96-C7CC-4850-AB53-8AE5037EBFBC}" dt="2020-12-07T20:57:37.689" v="249" actId="1076"/>
          <ac:picMkLst>
            <pc:docMk/>
            <pc:sldMk cId="2531530598" sldId="284"/>
            <ac:picMk id="5" creationId="{ED262F76-B0BD-4965-802A-17BF2C2079AF}"/>
          </ac:picMkLst>
        </pc:picChg>
      </pc:sldChg>
      <pc:sldChg chg="delSp modSp mod">
        <pc:chgData name="Malin Donoso Martnes" userId="eed5ee47a4a8dfef" providerId="LiveId" clId="{1EAF6C96-C7CC-4850-AB53-8AE5037EBFBC}" dt="2020-12-07T20:58:21.748" v="255" actId="1076"/>
        <pc:sldMkLst>
          <pc:docMk/>
          <pc:sldMk cId="4070106954" sldId="285"/>
        </pc:sldMkLst>
        <pc:spChg chg="del">
          <ac:chgData name="Malin Donoso Martnes" userId="eed5ee47a4a8dfef" providerId="LiveId" clId="{1EAF6C96-C7CC-4850-AB53-8AE5037EBFBC}" dt="2020-12-07T20:57:54.484" v="251" actId="478"/>
          <ac:spMkLst>
            <pc:docMk/>
            <pc:sldMk cId="4070106954" sldId="285"/>
            <ac:spMk id="2" creationId="{92141835-CE63-46F4-BC08-41F072055B75}"/>
          </ac:spMkLst>
        </pc:spChg>
        <pc:picChg chg="mod modCrop">
          <ac:chgData name="Malin Donoso Martnes" userId="eed5ee47a4a8dfef" providerId="LiveId" clId="{1EAF6C96-C7CC-4850-AB53-8AE5037EBFBC}" dt="2020-12-07T20:58:21.748" v="255" actId="1076"/>
          <ac:picMkLst>
            <pc:docMk/>
            <pc:sldMk cId="4070106954" sldId="285"/>
            <ac:picMk id="5" creationId="{2B5247B8-7EA0-4515-AF55-F2693A62DD08}"/>
          </ac:picMkLst>
        </pc:picChg>
      </pc:sldChg>
      <pc:sldChg chg="delSp mod">
        <pc:chgData name="Malin Donoso Martnes" userId="eed5ee47a4a8dfef" providerId="LiveId" clId="{1EAF6C96-C7CC-4850-AB53-8AE5037EBFBC}" dt="2020-12-07T20:57:42.854" v="250" actId="478"/>
        <pc:sldMkLst>
          <pc:docMk/>
          <pc:sldMk cId="145693323" sldId="286"/>
        </pc:sldMkLst>
        <pc:spChg chg="del">
          <ac:chgData name="Malin Donoso Martnes" userId="eed5ee47a4a8dfef" providerId="LiveId" clId="{1EAF6C96-C7CC-4850-AB53-8AE5037EBFBC}" dt="2020-12-07T20:57:42.854" v="250" actId="478"/>
          <ac:spMkLst>
            <pc:docMk/>
            <pc:sldMk cId="145693323" sldId="286"/>
            <ac:spMk id="2" creationId="{829CF5A8-B09A-40AB-BAD1-BBD9D96A7444}"/>
          </ac:spMkLst>
        </pc:spChg>
      </pc:sldChg>
      <pc:sldChg chg="delSp modSp mod">
        <pc:chgData name="Malin Donoso Martnes" userId="eed5ee47a4a8dfef" providerId="LiveId" clId="{1EAF6C96-C7CC-4850-AB53-8AE5037EBFBC}" dt="2020-12-07T20:58:45.796" v="293" actId="1037"/>
        <pc:sldMkLst>
          <pc:docMk/>
          <pc:sldMk cId="822201298" sldId="287"/>
        </pc:sldMkLst>
        <pc:spChg chg="del">
          <ac:chgData name="Malin Donoso Martnes" userId="eed5ee47a4a8dfef" providerId="LiveId" clId="{1EAF6C96-C7CC-4850-AB53-8AE5037EBFBC}" dt="2020-12-07T20:58:25.956" v="256" actId="478"/>
          <ac:spMkLst>
            <pc:docMk/>
            <pc:sldMk cId="822201298" sldId="287"/>
            <ac:spMk id="2" creationId="{E3909495-5647-4C9F-919E-FC2AFFBF68EE}"/>
          </ac:spMkLst>
        </pc:spChg>
        <pc:spChg chg="mod">
          <ac:chgData name="Malin Donoso Martnes" userId="eed5ee47a4a8dfef" providerId="LiveId" clId="{1EAF6C96-C7CC-4850-AB53-8AE5037EBFBC}" dt="2020-12-07T20:58:45.796" v="293" actId="1037"/>
          <ac:spMkLst>
            <pc:docMk/>
            <pc:sldMk cId="822201298" sldId="287"/>
            <ac:spMk id="3" creationId="{600CD766-FD89-4E7C-A746-87FFB850FF18}"/>
          </ac:spMkLst>
        </pc:spChg>
        <pc:picChg chg="mod">
          <ac:chgData name="Malin Donoso Martnes" userId="eed5ee47a4a8dfef" providerId="LiveId" clId="{1EAF6C96-C7CC-4850-AB53-8AE5037EBFBC}" dt="2020-12-07T20:58:40.007" v="258" actId="1076"/>
          <ac:picMkLst>
            <pc:docMk/>
            <pc:sldMk cId="822201298" sldId="287"/>
            <ac:picMk id="5" creationId="{17709C8A-CD9F-455C-8EE2-6B8A8B78F0A2}"/>
          </ac:picMkLst>
        </pc:picChg>
      </pc:sldChg>
      <pc:sldChg chg="addSp modSp mod modAnim">
        <pc:chgData name="Malin Donoso Martnes" userId="eed5ee47a4a8dfef" providerId="LiveId" clId="{1EAF6C96-C7CC-4850-AB53-8AE5037EBFBC}" dt="2020-12-07T20:59:53.842" v="309" actId="1076"/>
        <pc:sldMkLst>
          <pc:docMk/>
          <pc:sldMk cId="4188583154" sldId="288"/>
        </pc:sldMkLst>
        <pc:spChg chg="mod">
          <ac:chgData name="Malin Donoso Martnes" userId="eed5ee47a4a8dfef" providerId="LiveId" clId="{1EAF6C96-C7CC-4850-AB53-8AE5037EBFBC}" dt="2020-12-07T20:59:05.685" v="296" actId="14100"/>
          <ac:spMkLst>
            <pc:docMk/>
            <pc:sldMk cId="4188583154" sldId="288"/>
            <ac:spMk id="2" creationId="{F515C487-1980-41C6-A51D-DC431B9FB2C2}"/>
          </ac:spMkLst>
        </pc:spChg>
        <pc:spChg chg="add mod">
          <ac:chgData name="Malin Donoso Martnes" userId="eed5ee47a4a8dfef" providerId="LiveId" clId="{1EAF6C96-C7CC-4850-AB53-8AE5037EBFBC}" dt="2020-12-07T20:59:25.754" v="306" actId="1076"/>
          <ac:spMkLst>
            <pc:docMk/>
            <pc:sldMk cId="4188583154" sldId="288"/>
            <ac:spMk id="3" creationId="{89C65D01-17D9-4C9E-86D4-841B9D4C8CAD}"/>
          </ac:spMkLst>
        </pc:spChg>
        <pc:picChg chg="mod">
          <ac:chgData name="Malin Donoso Martnes" userId="eed5ee47a4a8dfef" providerId="LiveId" clId="{1EAF6C96-C7CC-4850-AB53-8AE5037EBFBC}" dt="2020-12-07T20:59:53.842" v="309" actId="1076"/>
          <ac:picMkLst>
            <pc:docMk/>
            <pc:sldMk cId="4188583154" sldId="288"/>
            <ac:picMk id="5" creationId="{AEADBBA0-EB7F-4ADA-80F3-ADE3BA19F602}"/>
          </ac:picMkLst>
        </pc:picChg>
      </pc:sldChg>
      <pc:sldChg chg="delSp modSp mod">
        <pc:chgData name="Malin Donoso Martnes" userId="eed5ee47a4a8dfef" providerId="LiveId" clId="{1EAF6C96-C7CC-4850-AB53-8AE5037EBFBC}" dt="2020-12-07T21:00:14.440" v="314" actId="1076"/>
        <pc:sldMkLst>
          <pc:docMk/>
          <pc:sldMk cId="1765536901" sldId="289"/>
        </pc:sldMkLst>
        <pc:spChg chg="del">
          <ac:chgData name="Malin Donoso Martnes" userId="eed5ee47a4a8dfef" providerId="LiveId" clId="{1EAF6C96-C7CC-4850-AB53-8AE5037EBFBC}" dt="2020-12-07T21:00:09.607" v="313" actId="478"/>
          <ac:spMkLst>
            <pc:docMk/>
            <pc:sldMk cId="1765536901" sldId="289"/>
            <ac:spMk id="2" creationId="{0781C815-88E6-4A5E-9CF9-167F34682944}"/>
          </ac:spMkLst>
        </pc:spChg>
        <pc:picChg chg="mod">
          <ac:chgData name="Malin Donoso Martnes" userId="eed5ee47a4a8dfef" providerId="LiveId" clId="{1EAF6C96-C7CC-4850-AB53-8AE5037EBFBC}" dt="2020-12-07T21:00:14.440" v="314" actId="1076"/>
          <ac:picMkLst>
            <pc:docMk/>
            <pc:sldMk cId="1765536901" sldId="289"/>
            <ac:picMk id="5" creationId="{FD917E07-A641-4EC8-A7F4-87828646869F}"/>
          </ac:picMkLst>
        </pc:picChg>
      </pc:sldChg>
      <pc:sldChg chg="delSp modSp mod">
        <pc:chgData name="Malin Donoso Martnes" userId="eed5ee47a4a8dfef" providerId="LiveId" clId="{1EAF6C96-C7CC-4850-AB53-8AE5037EBFBC}" dt="2020-12-07T21:00:28.227" v="316" actId="1076"/>
        <pc:sldMkLst>
          <pc:docMk/>
          <pc:sldMk cId="658444263" sldId="290"/>
        </pc:sldMkLst>
        <pc:spChg chg="del">
          <ac:chgData name="Malin Donoso Martnes" userId="eed5ee47a4a8dfef" providerId="LiveId" clId="{1EAF6C96-C7CC-4850-AB53-8AE5037EBFBC}" dt="2020-12-07T21:00:19.013" v="315" actId="478"/>
          <ac:spMkLst>
            <pc:docMk/>
            <pc:sldMk cId="658444263" sldId="290"/>
            <ac:spMk id="2" creationId="{9D05B7DE-4A0E-4A62-84C2-698424653E8F}"/>
          </ac:spMkLst>
        </pc:spChg>
        <pc:picChg chg="mod">
          <ac:chgData name="Malin Donoso Martnes" userId="eed5ee47a4a8dfef" providerId="LiveId" clId="{1EAF6C96-C7CC-4850-AB53-8AE5037EBFBC}" dt="2020-12-07T21:00:28.227" v="316" actId="1076"/>
          <ac:picMkLst>
            <pc:docMk/>
            <pc:sldMk cId="658444263" sldId="290"/>
            <ac:picMk id="5" creationId="{2A4D0E7D-B133-48C4-B9D7-A43EC4DE1EB0}"/>
          </ac:picMkLst>
        </pc:picChg>
      </pc:sldChg>
      <pc:sldChg chg="delSp modSp mod">
        <pc:chgData name="Malin Donoso Martnes" userId="eed5ee47a4a8dfef" providerId="LiveId" clId="{1EAF6C96-C7CC-4850-AB53-8AE5037EBFBC}" dt="2020-12-07T21:02:24.141" v="318" actId="1076"/>
        <pc:sldMkLst>
          <pc:docMk/>
          <pc:sldMk cId="4113630043" sldId="291"/>
        </pc:sldMkLst>
        <pc:spChg chg="del">
          <ac:chgData name="Malin Donoso Martnes" userId="eed5ee47a4a8dfef" providerId="LiveId" clId="{1EAF6C96-C7CC-4850-AB53-8AE5037EBFBC}" dt="2020-12-07T21:02:20.153" v="317" actId="478"/>
          <ac:spMkLst>
            <pc:docMk/>
            <pc:sldMk cId="4113630043" sldId="291"/>
            <ac:spMk id="2" creationId="{69CF5C7A-4244-4D9D-A71B-8EE9414E0166}"/>
          </ac:spMkLst>
        </pc:spChg>
        <pc:picChg chg="mod">
          <ac:chgData name="Malin Donoso Martnes" userId="eed5ee47a4a8dfef" providerId="LiveId" clId="{1EAF6C96-C7CC-4850-AB53-8AE5037EBFBC}" dt="2020-12-07T21:02:24.141" v="318" actId="1076"/>
          <ac:picMkLst>
            <pc:docMk/>
            <pc:sldMk cId="4113630043" sldId="291"/>
            <ac:picMk id="5" creationId="{F5A2AA89-980A-4054-91C4-F74B86D680FB}"/>
          </ac:picMkLst>
        </pc:picChg>
      </pc:sldChg>
      <pc:sldChg chg="modSp mod">
        <pc:chgData name="Malin Donoso Martnes" userId="eed5ee47a4a8dfef" providerId="LiveId" clId="{1EAF6C96-C7CC-4850-AB53-8AE5037EBFBC}" dt="2020-12-07T20:52:15.002" v="197" actId="1076"/>
        <pc:sldMkLst>
          <pc:docMk/>
          <pc:sldMk cId="1228038274" sldId="292"/>
        </pc:sldMkLst>
        <pc:spChg chg="mod">
          <ac:chgData name="Malin Donoso Martnes" userId="eed5ee47a4a8dfef" providerId="LiveId" clId="{1EAF6C96-C7CC-4850-AB53-8AE5037EBFBC}" dt="2020-12-07T20:52:11.011" v="195" actId="1076"/>
          <ac:spMkLst>
            <pc:docMk/>
            <pc:sldMk cId="1228038274" sldId="292"/>
            <ac:spMk id="2" creationId="{FD37E58F-13C4-402A-B38A-FAEE2E83657D}"/>
          </ac:spMkLst>
        </pc:spChg>
        <pc:picChg chg="mod">
          <ac:chgData name="Malin Donoso Martnes" userId="eed5ee47a4a8dfef" providerId="LiveId" clId="{1EAF6C96-C7CC-4850-AB53-8AE5037EBFBC}" dt="2020-12-07T20:52:15.002" v="197" actId="1076"/>
          <ac:picMkLst>
            <pc:docMk/>
            <pc:sldMk cId="1228038274" sldId="292"/>
            <ac:picMk id="5" creationId="{84BA976E-226D-455D-BE28-D2D0CA62E1D4}"/>
          </ac:picMkLst>
        </pc:picChg>
      </pc:sldChg>
      <pc:sldChg chg="modSp mod">
        <pc:chgData name="Malin Donoso Martnes" userId="eed5ee47a4a8dfef" providerId="LiveId" clId="{1EAF6C96-C7CC-4850-AB53-8AE5037EBFBC}" dt="2020-12-07T20:49:26.336" v="181" actId="1076"/>
        <pc:sldMkLst>
          <pc:docMk/>
          <pc:sldMk cId="978026632" sldId="299"/>
        </pc:sldMkLst>
        <pc:spChg chg="mod">
          <ac:chgData name="Malin Donoso Martnes" userId="eed5ee47a4a8dfef" providerId="LiveId" clId="{1EAF6C96-C7CC-4850-AB53-8AE5037EBFBC}" dt="2020-12-07T20:49:26.336" v="181" actId="1076"/>
          <ac:spMkLst>
            <pc:docMk/>
            <pc:sldMk cId="978026632" sldId="299"/>
            <ac:spMk id="2" creationId="{D1A01631-B370-4A0A-929D-5332BF3DB3C7}"/>
          </ac:spMkLst>
        </pc:spChg>
      </pc:sldChg>
      <pc:sldChg chg="delSp modSp mod delAnim">
        <pc:chgData name="Malin Donoso Martnes" userId="eed5ee47a4a8dfef" providerId="LiveId" clId="{1EAF6C96-C7CC-4850-AB53-8AE5037EBFBC}" dt="2020-12-07T20:52:04.139" v="193" actId="1076"/>
        <pc:sldMkLst>
          <pc:docMk/>
          <pc:sldMk cId="1965456606" sldId="300"/>
        </pc:sldMkLst>
        <pc:spChg chg="mod">
          <ac:chgData name="Malin Donoso Martnes" userId="eed5ee47a4a8dfef" providerId="LiveId" clId="{1EAF6C96-C7CC-4850-AB53-8AE5037EBFBC}" dt="2020-12-07T20:52:02.434" v="192" actId="1076"/>
          <ac:spMkLst>
            <pc:docMk/>
            <pc:sldMk cId="1965456606" sldId="300"/>
            <ac:spMk id="2" creationId="{FD37E58F-13C4-402A-B38A-FAEE2E83657D}"/>
          </ac:spMkLst>
        </pc:spChg>
        <pc:picChg chg="mod">
          <ac:chgData name="Malin Donoso Martnes" userId="eed5ee47a4a8dfef" providerId="LiveId" clId="{1EAF6C96-C7CC-4850-AB53-8AE5037EBFBC}" dt="2020-12-07T20:52:04.139" v="193" actId="1076"/>
          <ac:picMkLst>
            <pc:docMk/>
            <pc:sldMk cId="1965456606" sldId="300"/>
            <ac:picMk id="6" creationId="{B2E8F382-F476-4E85-B60E-E7BC90CDCCBB}"/>
          </ac:picMkLst>
        </pc:picChg>
        <pc:picChg chg="del">
          <ac:chgData name="Malin Donoso Martnes" userId="eed5ee47a4a8dfef" providerId="LiveId" clId="{1EAF6C96-C7CC-4850-AB53-8AE5037EBFBC}" dt="2020-12-07T20:48:15.199" v="161" actId="21"/>
          <ac:picMkLst>
            <pc:docMk/>
            <pc:sldMk cId="1965456606" sldId="300"/>
            <ac:picMk id="8" creationId="{86487758-1561-40B6-9267-257C060F9E68}"/>
          </ac:picMkLst>
        </pc:picChg>
      </pc:sldChg>
      <pc:sldChg chg="delSp mod">
        <pc:chgData name="Malin Donoso Martnes" userId="eed5ee47a4a8dfef" providerId="LiveId" clId="{1EAF6C96-C7CC-4850-AB53-8AE5037EBFBC}" dt="2020-12-07T20:55:30.772" v="227" actId="478"/>
        <pc:sldMkLst>
          <pc:docMk/>
          <pc:sldMk cId="1546515058" sldId="302"/>
        </pc:sldMkLst>
        <pc:spChg chg="del">
          <ac:chgData name="Malin Donoso Martnes" userId="eed5ee47a4a8dfef" providerId="LiveId" clId="{1EAF6C96-C7CC-4850-AB53-8AE5037EBFBC}" dt="2020-12-07T20:55:28.812" v="226" actId="478"/>
          <ac:spMkLst>
            <pc:docMk/>
            <pc:sldMk cId="1546515058" sldId="302"/>
            <ac:spMk id="2" creationId="{0BA00D8D-1F15-4126-BFA5-A75E93C300C9}"/>
          </ac:spMkLst>
        </pc:spChg>
        <pc:spChg chg="del">
          <ac:chgData name="Malin Donoso Martnes" userId="eed5ee47a4a8dfef" providerId="LiveId" clId="{1EAF6C96-C7CC-4850-AB53-8AE5037EBFBC}" dt="2020-12-07T20:55:30.772" v="227" actId="478"/>
          <ac:spMkLst>
            <pc:docMk/>
            <pc:sldMk cId="1546515058" sldId="302"/>
            <ac:spMk id="3" creationId="{5E557A66-DAE0-4A87-98FD-E85CB96236D9}"/>
          </ac:spMkLst>
        </pc:spChg>
      </pc:sldChg>
      <pc:sldChg chg="delSp modSp mod">
        <pc:chgData name="Malin Donoso Martnes" userId="eed5ee47a4a8dfef" providerId="LiveId" clId="{1EAF6C96-C7CC-4850-AB53-8AE5037EBFBC}" dt="2020-12-07T20:55:39.002" v="229" actId="478"/>
        <pc:sldMkLst>
          <pc:docMk/>
          <pc:sldMk cId="4059726208" sldId="303"/>
        </pc:sldMkLst>
        <pc:spChg chg="del">
          <ac:chgData name="Malin Donoso Martnes" userId="eed5ee47a4a8dfef" providerId="LiveId" clId="{1EAF6C96-C7CC-4850-AB53-8AE5037EBFBC}" dt="2020-12-07T20:55:39.002" v="229" actId="478"/>
          <ac:spMkLst>
            <pc:docMk/>
            <pc:sldMk cId="4059726208" sldId="303"/>
            <ac:spMk id="2" creationId="{6444205E-488B-4E3A-BEE8-74B267D6D2D0}"/>
          </ac:spMkLst>
        </pc:spChg>
        <pc:picChg chg="mod">
          <ac:chgData name="Malin Donoso Martnes" userId="eed5ee47a4a8dfef" providerId="LiveId" clId="{1EAF6C96-C7CC-4850-AB53-8AE5037EBFBC}" dt="2020-12-07T20:55:37.301" v="228" actId="1076"/>
          <ac:picMkLst>
            <pc:docMk/>
            <pc:sldMk cId="4059726208" sldId="303"/>
            <ac:picMk id="4" creationId="{B4A2C62E-CAF2-473D-BDA9-D98FBFC4CBC3}"/>
          </ac:picMkLst>
        </pc:picChg>
      </pc:sldChg>
      <pc:sldChg chg="modSp mod">
        <pc:chgData name="Malin Donoso Martnes" userId="eed5ee47a4a8dfef" providerId="LiveId" clId="{1EAF6C96-C7CC-4850-AB53-8AE5037EBFBC}" dt="2020-12-07T20:55:50.210" v="231" actId="1076"/>
        <pc:sldMkLst>
          <pc:docMk/>
          <pc:sldMk cId="2444213346" sldId="304"/>
        </pc:sldMkLst>
        <pc:spChg chg="mod">
          <ac:chgData name="Malin Donoso Martnes" userId="eed5ee47a4a8dfef" providerId="LiveId" clId="{1EAF6C96-C7CC-4850-AB53-8AE5037EBFBC}" dt="2020-12-07T20:55:50.210" v="231" actId="1076"/>
          <ac:spMkLst>
            <pc:docMk/>
            <pc:sldMk cId="2444213346" sldId="304"/>
            <ac:spMk id="2" creationId="{5CE617E1-5069-4ED2-9B6B-2620D141EF7F}"/>
          </ac:spMkLst>
        </pc:spChg>
      </pc:sldChg>
      <pc:sldChg chg="delSp modSp mod">
        <pc:chgData name="Malin Donoso Martnes" userId="eed5ee47a4a8dfef" providerId="LiveId" clId="{1EAF6C96-C7CC-4850-AB53-8AE5037EBFBC}" dt="2020-12-07T21:00:06.372" v="312" actId="1076"/>
        <pc:sldMkLst>
          <pc:docMk/>
          <pc:sldMk cId="3415359068" sldId="306"/>
        </pc:sldMkLst>
        <pc:spChg chg="del">
          <ac:chgData name="Malin Donoso Martnes" userId="eed5ee47a4a8dfef" providerId="LiveId" clId="{1EAF6C96-C7CC-4850-AB53-8AE5037EBFBC}" dt="2020-12-07T21:00:01.344" v="311" actId="478"/>
          <ac:spMkLst>
            <pc:docMk/>
            <pc:sldMk cId="3415359068" sldId="306"/>
            <ac:spMk id="2" creationId="{BAF765D2-BEB0-4C0A-BB1C-07E59E4DF954}"/>
          </ac:spMkLst>
        </pc:spChg>
        <pc:spChg chg="del">
          <ac:chgData name="Malin Donoso Martnes" userId="eed5ee47a4a8dfef" providerId="LiveId" clId="{1EAF6C96-C7CC-4850-AB53-8AE5037EBFBC}" dt="2020-12-07T20:59:59.980" v="310" actId="478"/>
          <ac:spMkLst>
            <pc:docMk/>
            <pc:sldMk cId="3415359068" sldId="306"/>
            <ac:spMk id="3" creationId="{0BE68898-4329-45E9-ADE6-E7BFD8E02BB6}"/>
          </ac:spMkLst>
        </pc:spChg>
        <pc:picChg chg="mod">
          <ac:chgData name="Malin Donoso Martnes" userId="eed5ee47a4a8dfef" providerId="LiveId" clId="{1EAF6C96-C7CC-4850-AB53-8AE5037EBFBC}" dt="2020-12-07T21:00:06.372" v="312" actId="1076"/>
          <ac:picMkLst>
            <pc:docMk/>
            <pc:sldMk cId="3415359068" sldId="306"/>
            <ac:picMk id="4" creationId="{79CE9F0D-740C-450A-A6C2-96CC5A91ABC0}"/>
          </ac:picMkLst>
        </pc:picChg>
      </pc:sldChg>
      <pc:sldChg chg="addSp delSp modSp mod">
        <pc:chgData name="Malin Donoso Martnes" userId="eed5ee47a4a8dfef" providerId="LiveId" clId="{1EAF6C96-C7CC-4850-AB53-8AE5037EBFBC}" dt="2020-12-07T20:51:47.420" v="190" actId="1076"/>
        <pc:sldMkLst>
          <pc:docMk/>
          <pc:sldMk cId="2039268124" sldId="307"/>
        </pc:sldMkLst>
        <pc:spChg chg="mod">
          <ac:chgData name="Malin Donoso Martnes" userId="eed5ee47a4a8dfef" providerId="LiveId" clId="{1EAF6C96-C7CC-4850-AB53-8AE5037EBFBC}" dt="2020-12-07T20:51:28.819" v="184" actId="1076"/>
          <ac:spMkLst>
            <pc:docMk/>
            <pc:sldMk cId="2039268124" sldId="307"/>
            <ac:spMk id="2" creationId="{5275AD96-23E1-48D2-9286-4A01544F74AB}"/>
          </ac:spMkLst>
        </pc:spChg>
        <pc:spChg chg="del">
          <ac:chgData name="Malin Donoso Martnes" userId="eed5ee47a4a8dfef" providerId="LiveId" clId="{1EAF6C96-C7CC-4850-AB53-8AE5037EBFBC}" dt="2020-12-07T20:51:19.325" v="182" actId="478"/>
          <ac:spMkLst>
            <pc:docMk/>
            <pc:sldMk cId="2039268124" sldId="307"/>
            <ac:spMk id="3" creationId="{1DF028EA-CDB8-45B9-83E6-D65883F58C3D}"/>
          </ac:spMkLst>
        </pc:spChg>
        <pc:spChg chg="add mod">
          <ac:chgData name="Malin Donoso Martnes" userId="eed5ee47a4a8dfef" providerId="LiveId" clId="{1EAF6C96-C7CC-4850-AB53-8AE5037EBFBC}" dt="2020-12-07T20:51:47.420" v="190" actId="1076"/>
          <ac:spMkLst>
            <pc:docMk/>
            <pc:sldMk cId="2039268124" sldId="307"/>
            <ac:spMk id="4" creationId="{A6E30BBF-B9B0-45B8-A1D2-0F1A9DF6AEA6}"/>
          </ac:spMkLst>
        </pc:spChg>
        <pc:picChg chg="mod">
          <ac:chgData name="Malin Donoso Martnes" userId="eed5ee47a4a8dfef" providerId="LiveId" clId="{1EAF6C96-C7CC-4850-AB53-8AE5037EBFBC}" dt="2020-12-07T20:51:34.776" v="186" actId="167"/>
          <ac:picMkLst>
            <pc:docMk/>
            <pc:sldMk cId="2039268124" sldId="307"/>
            <ac:picMk id="1026" creationId="{D0D6EEA2-C7DB-4463-AF76-BB4991AFC66B}"/>
          </ac:picMkLst>
        </pc:picChg>
      </pc:sldChg>
      <pc:sldChg chg="addSp delSp modSp new add del mod setBg">
        <pc:chgData name="Malin Donoso Martnes" userId="eed5ee47a4a8dfef" providerId="LiveId" clId="{1EAF6C96-C7CC-4850-AB53-8AE5037EBFBC}" dt="2020-12-07T20:35:10.852" v="100" actId="47"/>
        <pc:sldMkLst>
          <pc:docMk/>
          <pc:sldMk cId="2758300800" sldId="309"/>
        </pc:sldMkLst>
        <pc:spChg chg="mod">
          <ac:chgData name="Malin Donoso Martnes" userId="eed5ee47a4a8dfef" providerId="LiveId" clId="{1EAF6C96-C7CC-4850-AB53-8AE5037EBFBC}" dt="2020-12-07T20:34:11.388" v="87" actId="26606"/>
          <ac:spMkLst>
            <pc:docMk/>
            <pc:sldMk cId="2758300800" sldId="309"/>
            <ac:spMk id="2" creationId="{0CED26B9-3B55-4CFA-AB70-B11F60914BA4}"/>
          </ac:spMkLst>
        </pc:spChg>
        <pc:spChg chg="del">
          <ac:chgData name="Malin Donoso Martnes" userId="eed5ee47a4a8dfef" providerId="LiveId" clId="{1EAF6C96-C7CC-4850-AB53-8AE5037EBFBC}" dt="2020-12-07T20:33:57.919" v="83"/>
          <ac:spMkLst>
            <pc:docMk/>
            <pc:sldMk cId="2758300800" sldId="309"/>
            <ac:spMk id="3" creationId="{409E2569-A567-42DA-B5C4-879667F7731C}"/>
          </ac:spMkLst>
        </pc:spChg>
        <pc:spChg chg="add del mod">
          <ac:chgData name="Malin Donoso Martnes" userId="eed5ee47a4a8dfef" providerId="LiveId" clId="{1EAF6C96-C7CC-4850-AB53-8AE5037EBFBC}" dt="2020-12-07T20:34:01.434" v="84" actId="478"/>
          <ac:spMkLst>
            <pc:docMk/>
            <pc:sldMk cId="2758300800" sldId="309"/>
            <ac:spMk id="4" creationId="{8483A3D8-4017-45BF-A1EB-7EC6EA451993}"/>
          </ac:spMkLst>
        </pc:spChg>
        <pc:spChg chg="add del">
          <ac:chgData name="Malin Donoso Martnes" userId="eed5ee47a4a8dfef" providerId="LiveId" clId="{1EAF6C96-C7CC-4850-AB53-8AE5037EBFBC}" dt="2020-12-07T20:34:11.355" v="86" actId="26606"/>
          <ac:spMkLst>
            <pc:docMk/>
            <pc:sldMk cId="2758300800" sldId="309"/>
            <ac:spMk id="7" creationId="{88294908-8B00-4F58-BBBA-20F71A40AA9E}"/>
          </ac:spMkLst>
        </pc:spChg>
        <pc:spChg chg="add del">
          <ac:chgData name="Malin Donoso Martnes" userId="eed5ee47a4a8dfef" providerId="LiveId" clId="{1EAF6C96-C7CC-4850-AB53-8AE5037EBFBC}" dt="2020-12-07T20:34:11.355" v="86" actId="26606"/>
          <ac:spMkLst>
            <pc:docMk/>
            <pc:sldMk cId="2758300800" sldId="309"/>
            <ac:spMk id="9" creationId="{4364C879-1404-4203-8E9D-CC5DE0A621A2}"/>
          </ac:spMkLst>
        </pc:spChg>
        <pc:spChg chg="add del">
          <ac:chgData name="Malin Donoso Martnes" userId="eed5ee47a4a8dfef" providerId="LiveId" clId="{1EAF6C96-C7CC-4850-AB53-8AE5037EBFBC}" dt="2020-12-07T20:34:11.355" v="86" actId="26606"/>
          <ac:spMkLst>
            <pc:docMk/>
            <pc:sldMk cId="2758300800" sldId="309"/>
            <ac:spMk id="11" creationId="{84617302-4B0D-4351-A6BB-6F0930D943AC}"/>
          </ac:spMkLst>
        </pc:spChg>
        <pc:spChg chg="add del">
          <ac:chgData name="Malin Donoso Martnes" userId="eed5ee47a4a8dfef" providerId="LiveId" clId="{1EAF6C96-C7CC-4850-AB53-8AE5037EBFBC}" dt="2020-12-07T20:34:11.355" v="86" actId="26606"/>
          <ac:spMkLst>
            <pc:docMk/>
            <pc:sldMk cId="2758300800" sldId="309"/>
            <ac:spMk id="13" creationId="{DA2C7802-C2E0-4218-8F89-8DD7CCD2CD1C}"/>
          </ac:spMkLst>
        </pc:spChg>
        <pc:spChg chg="add del">
          <ac:chgData name="Malin Donoso Martnes" userId="eed5ee47a4a8dfef" providerId="LiveId" clId="{1EAF6C96-C7CC-4850-AB53-8AE5037EBFBC}" dt="2020-12-07T20:34:11.355" v="86" actId="26606"/>
          <ac:spMkLst>
            <pc:docMk/>
            <pc:sldMk cId="2758300800" sldId="309"/>
            <ac:spMk id="15" creationId="{A6D7111A-21E5-4EE9-8A78-10E5530F0116}"/>
          </ac:spMkLst>
        </pc:spChg>
        <pc:spChg chg="add del">
          <ac:chgData name="Malin Donoso Martnes" userId="eed5ee47a4a8dfef" providerId="LiveId" clId="{1EAF6C96-C7CC-4850-AB53-8AE5037EBFBC}" dt="2020-12-07T20:34:11.355" v="86" actId="26606"/>
          <ac:spMkLst>
            <pc:docMk/>
            <pc:sldMk cId="2758300800" sldId="309"/>
            <ac:spMk id="17" creationId="{A3969E80-A77B-49FC-9122-D89AFD5EE118}"/>
          </ac:spMkLst>
        </pc:spChg>
        <pc:spChg chg="add del">
          <ac:chgData name="Malin Donoso Martnes" userId="eed5ee47a4a8dfef" providerId="LiveId" clId="{1EAF6C96-C7CC-4850-AB53-8AE5037EBFBC}" dt="2020-12-07T20:34:11.355" v="86" actId="26606"/>
          <ac:spMkLst>
            <pc:docMk/>
            <pc:sldMk cId="2758300800" sldId="309"/>
            <ac:spMk id="19" creationId="{1849CA57-76BD-4CF2-80BA-D7A46A01B7B1}"/>
          </ac:spMkLst>
        </pc:spChg>
        <pc:spChg chg="add del">
          <ac:chgData name="Malin Donoso Martnes" userId="eed5ee47a4a8dfef" providerId="LiveId" clId="{1EAF6C96-C7CC-4850-AB53-8AE5037EBFBC}" dt="2020-12-07T20:34:11.355" v="86" actId="26606"/>
          <ac:spMkLst>
            <pc:docMk/>
            <pc:sldMk cId="2758300800" sldId="309"/>
            <ac:spMk id="21" creationId="{35E9085E-E730-4768-83D4-6CB7E9897153}"/>
          </ac:spMkLst>
        </pc:spChg>
        <pc:spChg chg="add del">
          <ac:chgData name="Malin Donoso Martnes" userId="eed5ee47a4a8dfef" providerId="LiveId" clId="{1EAF6C96-C7CC-4850-AB53-8AE5037EBFBC}" dt="2020-12-07T20:34:11.355" v="86" actId="26606"/>
          <ac:spMkLst>
            <pc:docMk/>
            <pc:sldMk cId="2758300800" sldId="309"/>
            <ac:spMk id="23" creationId="{973272FE-A474-4CAE-8CA2-BCC8B476C3F4}"/>
          </ac:spMkLst>
        </pc:spChg>
        <pc:spChg chg="add del">
          <ac:chgData name="Malin Donoso Martnes" userId="eed5ee47a4a8dfef" providerId="LiveId" clId="{1EAF6C96-C7CC-4850-AB53-8AE5037EBFBC}" dt="2020-12-07T20:34:11.355" v="86" actId="26606"/>
          <ac:spMkLst>
            <pc:docMk/>
            <pc:sldMk cId="2758300800" sldId="309"/>
            <ac:spMk id="25" creationId="{E07981EA-05A6-437C-88D7-B377B92B031D}"/>
          </ac:spMkLst>
        </pc:spChg>
        <pc:spChg chg="add del">
          <ac:chgData name="Malin Donoso Martnes" userId="eed5ee47a4a8dfef" providerId="LiveId" clId="{1EAF6C96-C7CC-4850-AB53-8AE5037EBFBC}" dt="2020-12-07T20:34:11.355" v="86" actId="26606"/>
          <ac:spMkLst>
            <pc:docMk/>
            <pc:sldMk cId="2758300800" sldId="309"/>
            <ac:spMk id="27" creationId="{15E3C750-986E-4769-B1AE-49289FBEE757}"/>
          </ac:spMkLst>
        </pc:spChg>
        <pc:spChg chg="add">
          <ac:chgData name="Malin Donoso Martnes" userId="eed5ee47a4a8dfef" providerId="LiveId" clId="{1EAF6C96-C7CC-4850-AB53-8AE5037EBFBC}" dt="2020-12-07T20:34:11.388" v="87" actId="26606"/>
          <ac:spMkLst>
            <pc:docMk/>
            <pc:sldMk cId="2758300800" sldId="309"/>
            <ac:spMk id="29" creationId="{EE39DFCF-9247-4DE5-BB93-074BFAF07A3F}"/>
          </ac:spMkLst>
        </pc:spChg>
        <pc:spChg chg="add">
          <ac:chgData name="Malin Donoso Martnes" userId="eed5ee47a4a8dfef" providerId="LiveId" clId="{1EAF6C96-C7CC-4850-AB53-8AE5037EBFBC}" dt="2020-12-07T20:34:11.388" v="87" actId="26606"/>
          <ac:spMkLst>
            <pc:docMk/>
            <pc:sldMk cId="2758300800" sldId="309"/>
            <ac:spMk id="30" creationId="{442B652E-D499-4CDA-8F7A-60469EDBCBE3}"/>
          </ac:spMkLst>
        </pc:spChg>
        <pc:spChg chg="add">
          <ac:chgData name="Malin Donoso Martnes" userId="eed5ee47a4a8dfef" providerId="LiveId" clId="{1EAF6C96-C7CC-4850-AB53-8AE5037EBFBC}" dt="2020-12-07T20:34:11.388" v="87" actId="26606"/>
          <ac:spMkLst>
            <pc:docMk/>
            <pc:sldMk cId="2758300800" sldId="309"/>
            <ac:spMk id="31" creationId="{484A22B8-F5B6-47C2-B88E-DADAF379130D}"/>
          </ac:spMkLst>
        </pc:spChg>
        <pc:spChg chg="add">
          <ac:chgData name="Malin Donoso Martnes" userId="eed5ee47a4a8dfef" providerId="LiveId" clId="{1EAF6C96-C7CC-4850-AB53-8AE5037EBFBC}" dt="2020-12-07T20:34:11.388" v="87" actId="26606"/>
          <ac:spMkLst>
            <pc:docMk/>
            <pc:sldMk cId="2758300800" sldId="309"/>
            <ac:spMk id="32" creationId="{A987C18C-164D-4263-B486-4647A98E888E}"/>
          </ac:spMkLst>
        </pc:spChg>
        <pc:spChg chg="add">
          <ac:chgData name="Malin Donoso Martnes" userId="eed5ee47a4a8dfef" providerId="LiveId" clId="{1EAF6C96-C7CC-4850-AB53-8AE5037EBFBC}" dt="2020-12-07T20:34:11.388" v="87" actId="26606"/>
          <ac:spMkLst>
            <pc:docMk/>
            <pc:sldMk cId="2758300800" sldId="309"/>
            <ac:spMk id="33" creationId="{E7E98B39-04C6-408B-92FD-76862874063D}"/>
          </ac:spMkLst>
        </pc:spChg>
        <pc:spChg chg="add">
          <ac:chgData name="Malin Donoso Martnes" userId="eed5ee47a4a8dfef" providerId="LiveId" clId="{1EAF6C96-C7CC-4850-AB53-8AE5037EBFBC}" dt="2020-12-07T20:34:11.388" v="87" actId="26606"/>
          <ac:spMkLst>
            <pc:docMk/>
            <pc:sldMk cId="2758300800" sldId="309"/>
            <ac:spMk id="34" creationId="{981C8C27-2457-421F-BDC4-7B4EA3C78286}"/>
          </ac:spMkLst>
        </pc:spChg>
        <pc:spChg chg="add">
          <ac:chgData name="Malin Donoso Martnes" userId="eed5ee47a4a8dfef" providerId="LiveId" clId="{1EAF6C96-C7CC-4850-AB53-8AE5037EBFBC}" dt="2020-12-07T20:34:11.388" v="87" actId="26606"/>
          <ac:spMkLst>
            <pc:docMk/>
            <pc:sldMk cId="2758300800" sldId="309"/>
            <ac:spMk id="35" creationId="{CEA13C66-82C1-44AF-972B-8F5CCA41B6D9}"/>
          </ac:spMkLst>
        </pc:spChg>
        <pc:spChg chg="add">
          <ac:chgData name="Malin Donoso Martnes" userId="eed5ee47a4a8dfef" providerId="LiveId" clId="{1EAF6C96-C7CC-4850-AB53-8AE5037EBFBC}" dt="2020-12-07T20:34:11.388" v="87" actId="26606"/>
          <ac:spMkLst>
            <pc:docMk/>
            <pc:sldMk cId="2758300800" sldId="309"/>
            <ac:spMk id="36" creationId="{9DB36437-FE59-457E-91A7-396BBD3C9C6A}"/>
          </ac:spMkLst>
        </pc:spChg>
        <pc:spChg chg="add">
          <ac:chgData name="Malin Donoso Martnes" userId="eed5ee47a4a8dfef" providerId="LiveId" clId="{1EAF6C96-C7CC-4850-AB53-8AE5037EBFBC}" dt="2020-12-07T20:34:11.388" v="87" actId="26606"/>
          <ac:spMkLst>
            <pc:docMk/>
            <pc:sldMk cId="2758300800" sldId="309"/>
            <ac:spMk id="37" creationId="{844D3693-2EFE-4667-89D5-47E2D5920912}"/>
          </ac:spMkLst>
        </pc:spChg>
        <pc:spChg chg="add">
          <ac:chgData name="Malin Donoso Martnes" userId="eed5ee47a4a8dfef" providerId="LiveId" clId="{1EAF6C96-C7CC-4850-AB53-8AE5037EBFBC}" dt="2020-12-07T20:34:11.388" v="87" actId="26606"/>
          <ac:spMkLst>
            <pc:docMk/>
            <pc:sldMk cId="2758300800" sldId="309"/>
            <ac:spMk id="38" creationId="{C21FD796-9CD0-404D-8DF5-5274C0BCC754}"/>
          </ac:spMkLst>
        </pc:spChg>
        <pc:picChg chg="add del">
          <ac:chgData name="Malin Donoso Martnes" userId="eed5ee47a4a8dfef" providerId="LiveId" clId="{1EAF6C96-C7CC-4850-AB53-8AE5037EBFBC}" dt="2020-12-07T20:34:27.344" v="92"/>
          <ac:picMkLst>
            <pc:docMk/>
            <pc:sldMk cId="2758300800" sldId="309"/>
            <ac:picMk id="5" creationId="{4DA73E3C-DA27-41D6-BBE1-A3B8B8C2D6C2}"/>
          </ac:picMkLst>
        </pc:picChg>
      </pc:sldChg>
      <pc:sldChg chg="addSp modSp add mod modTransition setBg">
        <pc:chgData name="Malin Donoso Martnes" userId="eed5ee47a4a8dfef" providerId="LiveId" clId="{1EAF6C96-C7CC-4850-AB53-8AE5037EBFBC}" dt="2020-12-07T20:44:13.221" v="101"/>
        <pc:sldMkLst>
          <pc:docMk/>
          <pc:sldMk cId="1456662919" sldId="2054"/>
        </pc:sldMkLst>
        <pc:spChg chg="mod">
          <ac:chgData name="Malin Donoso Martnes" userId="eed5ee47a4a8dfef" providerId="LiveId" clId="{1EAF6C96-C7CC-4850-AB53-8AE5037EBFBC}" dt="2020-12-07T20:27:13.449" v="5" actId="27636"/>
          <ac:spMkLst>
            <pc:docMk/>
            <pc:sldMk cId="1456662919" sldId="2054"/>
            <ac:spMk id="2" creationId="{9AB2569C-949A-44EF-B378-9CBEE9305558}"/>
          </ac:spMkLst>
        </pc:spChg>
        <pc:spChg chg="mod">
          <ac:chgData name="Malin Donoso Martnes" userId="eed5ee47a4a8dfef" providerId="LiveId" clId="{1EAF6C96-C7CC-4850-AB53-8AE5037EBFBC}" dt="2020-12-07T20:27:29.033" v="8" actId="207"/>
          <ac:spMkLst>
            <pc:docMk/>
            <pc:sldMk cId="1456662919" sldId="2054"/>
            <ac:spMk id="3" creationId="{C0DC6305-C1F0-4693-998D-7F05AE7E81A4}"/>
          </ac:spMkLst>
        </pc:spChg>
        <pc:spChg chg="mod">
          <ac:chgData name="Malin Donoso Martnes" userId="eed5ee47a4a8dfef" providerId="LiveId" clId="{1EAF6C96-C7CC-4850-AB53-8AE5037EBFBC}" dt="2020-12-07T20:27:22.612" v="7" actId="207"/>
          <ac:spMkLst>
            <pc:docMk/>
            <pc:sldMk cId="1456662919" sldId="2054"/>
            <ac:spMk id="10" creationId="{76102C4B-4BE3-4E3E-B4CA-85E20D6697C0}"/>
          </ac:spMkLst>
        </pc:spChg>
        <pc:spChg chg="mod">
          <ac:chgData name="Malin Donoso Martnes" userId="eed5ee47a4a8dfef" providerId="LiveId" clId="{1EAF6C96-C7CC-4850-AB53-8AE5037EBFBC}" dt="2020-12-07T20:27:32.395" v="9" actId="207"/>
          <ac:spMkLst>
            <pc:docMk/>
            <pc:sldMk cId="1456662919" sldId="2054"/>
            <ac:spMk id="11" creationId="{0BBD43C3-CCAC-41C6-8E31-925940ED99E9}"/>
          </ac:spMkLst>
        </pc:spChg>
        <pc:spChg chg="mod">
          <ac:chgData name="Malin Donoso Martnes" userId="eed5ee47a4a8dfef" providerId="LiveId" clId="{1EAF6C96-C7CC-4850-AB53-8AE5037EBFBC}" dt="2020-12-07T20:27:19.408" v="6" actId="207"/>
          <ac:spMkLst>
            <pc:docMk/>
            <pc:sldMk cId="1456662919" sldId="2054"/>
            <ac:spMk id="16" creationId="{CA41F6AE-B9B8-46BB-A758-1D5E282C3EA8}"/>
          </ac:spMkLst>
        </pc:spChg>
        <pc:picChg chg="add mod">
          <ac:chgData name="Malin Donoso Martnes" userId="eed5ee47a4a8dfef" providerId="LiveId" clId="{1EAF6C96-C7CC-4850-AB53-8AE5037EBFBC}" dt="2020-12-07T20:33:10.429" v="63" actId="1076"/>
          <ac:picMkLst>
            <pc:docMk/>
            <pc:sldMk cId="1456662919" sldId="2054"/>
            <ac:picMk id="5" creationId="{80EA5D20-2604-42B2-8663-C9620F5C4450}"/>
          </ac:picMkLst>
        </pc:picChg>
      </pc:sldChg>
      <pc:sldChg chg="addSp delSp add del setBg delDesignElem">
        <pc:chgData name="Malin Donoso Martnes" userId="eed5ee47a4a8dfef" providerId="LiveId" clId="{1EAF6C96-C7CC-4850-AB53-8AE5037EBFBC}" dt="2020-12-07T20:34:24.032" v="90"/>
        <pc:sldMkLst>
          <pc:docMk/>
          <pc:sldMk cId="305521784" sldId="2055"/>
        </pc:sldMkLst>
        <pc:spChg chg="add del">
          <ac:chgData name="Malin Donoso Martnes" userId="eed5ee47a4a8dfef" providerId="LiveId" clId="{1EAF6C96-C7CC-4850-AB53-8AE5037EBFBC}" dt="2020-12-07T20:34:24.032" v="90"/>
          <ac:spMkLst>
            <pc:docMk/>
            <pc:sldMk cId="305521784" sldId="2055"/>
            <ac:spMk id="14" creationId="{B4D3D850-2041-4B7C-AED9-54DA385B14F7}"/>
          </ac:spMkLst>
        </pc:spChg>
        <pc:spChg chg="add del">
          <ac:chgData name="Malin Donoso Martnes" userId="eed5ee47a4a8dfef" providerId="LiveId" clId="{1EAF6C96-C7CC-4850-AB53-8AE5037EBFBC}" dt="2020-12-07T20:34:24.032" v="90"/>
          <ac:spMkLst>
            <pc:docMk/>
            <pc:sldMk cId="305521784" sldId="2055"/>
            <ac:spMk id="16" creationId="{B497CCB5-5FC2-473C-AFCC-2430CEF1DF71}"/>
          </ac:spMkLst>
        </pc:spChg>
        <pc:spChg chg="add del">
          <ac:chgData name="Malin Donoso Martnes" userId="eed5ee47a4a8dfef" providerId="LiveId" clId="{1EAF6C96-C7CC-4850-AB53-8AE5037EBFBC}" dt="2020-12-07T20:34:24.032" v="90"/>
          <ac:spMkLst>
            <pc:docMk/>
            <pc:sldMk cId="305521784" sldId="2055"/>
            <ac:spMk id="18" creationId="{599C8C75-BFDF-44E7-A028-EEB5EDD58817}"/>
          </ac:spMkLst>
        </pc:spChg>
      </pc:sldChg>
      <pc:sldChg chg="delSp add del setBg delDesignElem">
        <pc:chgData name="Malin Donoso Martnes" userId="eed5ee47a4a8dfef" providerId="LiveId" clId="{1EAF6C96-C7CC-4850-AB53-8AE5037EBFBC}" dt="2020-12-07T20:34:50.508" v="96" actId="47"/>
        <pc:sldMkLst>
          <pc:docMk/>
          <pc:sldMk cId="1850113053" sldId="2055"/>
        </pc:sldMkLst>
        <pc:spChg chg="del">
          <ac:chgData name="Malin Donoso Martnes" userId="eed5ee47a4a8dfef" providerId="LiveId" clId="{1EAF6C96-C7CC-4850-AB53-8AE5037EBFBC}" dt="2020-12-07T20:34:32.369" v="94"/>
          <ac:spMkLst>
            <pc:docMk/>
            <pc:sldMk cId="1850113053" sldId="2055"/>
            <ac:spMk id="14" creationId="{B4D3D850-2041-4B7C-AED9-54DA385B14F7}"/>
          </ac:spMkLst>
        </pc:spChg>
        <pc:spChg chg="del">
          <ac:chgData name="Malin Donoso Martnes" userId="eed5ee47a4a8dfef" providerId="LiveId" clId="{1EAF6C96-C7CC-4850-AB53-8AE5037EBFBC}" dt="2020-12-07T20:34:32.369" v="94"/>
          <ac:spMkLst>
            <pc:docMk/>
            <pc:sldMk cId="1850113053" sldId="2055"/>
            <ac:spMk id="16" creationId="{B497CCB5-5FC2-473C-AFCC-2430CEF1DF71}"/>
          </ac:spMkLst>
        </pc:spChg>
        <pc:spChg chg="del">
          <ac:chgData name="Malin Donoso Martnes" userId="eed5ee47a4a8dfef" providerId="LiveId" clId="{1EAF6C96-C7CC-4850-AB53-8AE5037EBFBC}" dt="2020-12-07T20:34:32.369" v="94"/>
          <ac:spMkLst>
            <pc:docMk/>
            <pc:sldMk cId="1850113053" sldId="2055"/>
            <ac:spMk id="18" creationId="{599C8C75-BFDF-44E7-A028-EEB5EDD58817}"/>
          </ac:spMkLst>
        </pc:spChg>
      </pc:sldChg>
      <pc:sldChg chg="modSp add ord">
        <pc:chgData name="Malin Donoso Martnes" userId="eed5ee47a4a8dfef" providerId="LiveId" clId="{1EAF6C96-C7CC-4850-AB53-8AE5037EBFBC}" dt="2020-12-07T20:35:01.473" v="99"/>
        <pc:sldMkLst>
          <pc:docMk/>
          <pc:sldMk cId="1158054521" sldId="2056"/>
        </pc:sldMkLst>
        <pc:spChg chg="mod">
          <ac:chgData name="Malin Donoso Martnes" userId="eed5ee47a4a8dfef" providerId="LiveId" clId="{1EAF6C96-C7CC-4850-AB53-8AE5037EBFBC}" dt="2020-12-07T20:35:01.473" v="99"/>
          <ac:spMkLst>
            <pc:docMk/>
            <pc:sldMk cId="1158054521" sldId="2056"/>
            <ac:spMk id="2" creationId="{7BC0D7FB-504C-4E16-B082-CB02F6FC8D09}"/>
          </ac:spMkLst>
        </pc:spChg>
      </pc:sldChg>
      <pc:sldChg chg="addSp delSp modSp new mod modAnim">
        <pc:chgData name="Malin Donoso Martnes" userId="eed5ee47a4a8dfef" providerId="LiveId" clId="{1EAF6C96-C7CC-4850-AB53-8AE5037EBFBC}" dt="2020-12-07T20:48:54.741" v="179" actId="1076"/>
        <pc:sldMkLst>
          <pc:docMk/>
          <pc:sldMk cId="814699799" sldId="2057"/>
        </pc:sldMkLst>
        <pc:spChg chg="del">
          <ac:chgData name="Malin Donoso Martnes" userId="eed5ee47a4a8dfef" providerId="LiveId" clId="{1EAF6C96-C7CC-4850-AB53-8AE5037EBFBC}" dt="2020-12-07T20:48:24.002" v="163"/>
          <ac:spMkLst>
            <pc:docMk/>
            <pc:sldMk cId="814699799" sldId="2057"/>
            <ac:spMk id="2" creationId="{2F2CF758-CF23-4A7C-B805-908DA95F6447}"/>
          </ac:spMkLst>
        </pc:spChg>
        <pc:spChg chg="del">
          <ac:chgData name="Malin Donoso Martnes" userId="eed5ee47a4a8dfef" providerId="LiveId" clId="{1EAF6C96-C7CC-4850-AB53-8AE5037EBFBC}" dt="2020-12-07T20:48:24.002" v="163"/>
          <ac:spMkLst>
            <pc:docMk/>
            <pc:sldMk cId="814699799" sldId="2057"/>
            <ac:spMk id="3" creationId="{9F1FA8F1-D8AF-4541-A32B-AE5F7C7AD901}"/>
          </ac:spMkLst>
        </pc:spChg>
        <pc:spChg chg="add mod">
          <ac:chgData name="Malin Donoso Martnes" userId="eed5ee47a4a8dfef" providerId="LiveId" clId="{1EAF6C96-C7CC-4850-AB53-8AE5037EBFBC}" dt="2020-12-07T20:48:45.655" v="178" actId="20577"/>
          <ac:spMkLst>
            <pc:docMk/>
            <pc:sldMk cId="814699799" sldId="2057"/>
            <ac:spMk id="5" creationId="{86F0D561-033C-4BFF-BA4A-201950648A17}"/>
          </ac:spMkLst>
        </pc:spChg>
        <pc:picChg chg="add mod">
          <ac:chgData name="Malin Donoso Martnes" userId="eed5ee47a4a8dfef" providerId="LiveId" clId="{1EAF6C96-C7CC-4850-AB53-8AE5037EBFBC}" dt="2020-12-07T20:48:54.741" v="179" actId="1076"/>
          <ac:picMkLst>
            <pc:docMk/>
            <pc:sldMk cId="814699799" sldId="2057"/>
            <ac:picMk id="4" creationId="{017246AC-B4CD-42A9-A528-4DFEA6ECE681}"/>
          </ac:picMkLst>
        </pc:picChg>
      </pc:sldChg>
    </pc:docChg>
  </pc:docChgLst>
  <pc:docChgLst>
    <pc:chgData name="Thomas Sandsør" userId="d8c2fa15f4c050c3" providerId="LiveId" clId="{D93AA3A5-4808-45F6-A981-A21A4BF26899}"/>
    <pc:docChg chg="custSel addSld modSld sldOrd">
      <pc:chgData name="Thomas Sandsør" userId="d8c2fa15f4c050c3" providerId="LiveId" clId="{D93AA3A5-4808-45F6-A981-A21A4BF26899}" dt="2020-12-07T22:09:45.824" v="167" actId="20577"/>
      <pc:docMkLst>
        <pc:docMk/>
      </pc:docMkLst>
      <pc:sldChg chg="modSp mod">
        <pc:chgData name="Thomas Sandsør" userId="d8c2fa15f4c050c3" providerId="LiveId" clId="{D93AA3A5-4808-45F6-A981-A21A4BF26899}" dt="2020-12-07T19:18:40.484" v="72" actId="20577"/>
        <pc:sldMkLst>
          <pc:docMk/>
          <pc:sldMk cId="1886069940" sldId="256"/>
        </pc:sldMkLst>
        <pc:spChg chg="mod">
          <ac:chgData name="Thomas Sandsør" userId="d8c2fa15f4c050c3" providerId="LiveId" clId="{D93AA3A5-4808-45F6-A981-A21A4BF26899}" dt="2020-12-07T19:18:40.484" v="72" actId="20577"/>
          <ac:spMkLst>
            <pc:docMk/>
            <pc:sldMk cId="1886069940" sldId="256"/>
            <ac:spMk id="3" creationId="{1E5618E9-8CC0-4DB7-A87E-DB51649BCE8E}"/>
          </ac:spMkLst>
        </pc:spChg>
      </pc:sldChg>
      <pc:sldChg chg="modTransition">
        <pc:chgData name="Thomas Sandsør" userId="d8c2fa15f4c050c3" providerId="LiveId" clId="{D93AA3A5-4808-45F6-A981-A21A4BF26899}" dt="2020-12-07T19:04:22.408" v="6"/>
        <pc:sldMkLst>
          <pc:docMk/>
          <pc:sldMk cId="3842492603" sldId="257"/>
        </pc:sldMkLst>
      </pc:sldChg>
      <pc:sldChg chg="modTransition">
        <pc:chgData name="Thomas Sandsør" userId="d8c2fa15f4c050c3" providerId="LiveId" clId="{D93AA3A5-4808-45F6-A981-A21A4BF26899}" dt="2020-12-07T19:04:27.565" v="7"/>
        <pc:sldMkLst>
          <pc:docMk/>
          <pc:sldMk cId="2755363009" sldId="258"/>
        </pc:sldMkLst>
      </pc:sldChg>
      <pc:sldChg chg="modAnim">
        <pc:chgData name="Thomas Sandsør" userId="d8c2fa15f4c050c3" providerId="LiveId" clId="{D93AA3A5-4808-45F6-A981-A21A4BF26899}" dt="2020-12-07T19:44:18.142" v="74"/>
        <pc:sldMkLst>
          <pc:docMk/>
          <pc:sldMk cId="2640242834" sldId="259"/>
        </pc:sldMkLst>
      </pc:sldChg>
      <pc:sldChg chg="modSp">
        <pc:chgData name="Thomas Sandsør" userId="d8c2fa15f4c050c3" providerId="LiveId" clId="{D93AA3A5-4808-45F6-A981-A21A4BF26899}" dt="2020-12-07T19:04:18.435" v="5"/>
        <pc:sldMkLst>
          <pc:docMk/>
          <pc:sldMk cId="1656954615" sldId="260"/>
        </pc:sldMkLst>
        <pc:spChg chg="mod">
          <ac:chgData name="Thomas Sandsør" userId="d8c2fa15f4c050c3" providerId="LiveId" clId="{D93AA3A5-4808-45F6-A981-A21A4BF26899}" dt="2020-12-07T19:04:18.435" v="5"/>
          <ac:spMkLst>
            <pc:docMk/>
            <pc:sldMk cId="1656954615" sldId="260"/>
            <ac:spMk id="2" creationId="{15C7ACB2-60E0-47D7-B7E0-DD907BCD8029}"/>
          </ac:spMkLst>
        </pc:spChg>
      </pc:sldChg>
      <pc:sldChg chg="modTransition">
        <pc:chgData name="Thomas Sandsør" userId="d8c2fa15f4c050c3" providerId="LiveId" clId="{D93AA3A5-4808-45F6-A981-A21A4BF26899}" dt="2020-12-07T19:04:47.713" v="8"/>
        <pc:sldMkLst>
          <pc:docMk/>
          <pc:sldMk cId="2768455028" sldId="261"/>
        </pc:sldMkLst>
      </pc:sldChg>
      <pc:sldChg chg="modSp mod">
        <pc:chgData name="Thomas Sandsør" userId="d8c2fa15f4c050c3" providerId="LiveId" clId="{D93AA3A5-4808-45F6-A981-A21A4BF26899}" dt="2020-12-07T19:06:00.746" v="10" actId="1076"/>
        <pc:sldMkLst>
          <pc:docMk/>
          <pc:sldMk cId="276190139" sldId="263"/>
        </pc:sldMkLst>
        <pc:picChg chg="mod">
          <ac:chgData name="Thomas Sandsør" userId="d8c2fa15f4c050c3" providerId="LiveId" clId="{D93AA3A5-4808-45F6-A981-A21A4BF26899}" dt="2020-12-07T19:06:00.746" v="10" actId="1076"/>
          <ac:picMkLst>
            <pc:docMk/>
            <pc:sldMk cId="276190139" sldId="263"/>
            <ac:picMk id="5" creationId="{A6757F57-AB50-4B58-964C-8DC188CC1A23}"/>
          </ac:picMkLst>
        </pc:picChg>
      </pc:sldChg>
      <pc:sldChg chg="modSp mod">
        <pc:chgData name="Thomas Sandsør" userId="d8c2fa15f4c050c3" providerId="LiveId" clId="{D93AA3A5-4808-45F6-A981-A21A4BF26899}" dt="2020-12-07T19:06:07.870" v="13" actId="1076"/>
        <pc:sldMkLst>
          <pc:docMk/>
          <pc:sldMk cId="1877646248" sldId="264"/>
        </pc:sldMkLst>
        <pc:picChg chg="mod">
          <ac:chgData name="Thomas Sandsør" userId="d8c2fa15f4c050c3" providerId="LiveId" clId="{D93AA3A5-4808-45F6-A981-A21A4BF26899}" dt="2020-12-07T19:06:07.870" v="13" actId="1076"/>
          <ac:picMkLst>
            <pc:docMk/>
            <pc:sldMk cId="1877646248" sldId="264"/>
            <ac:picMk id="5" creationId="{055AA498-8D6D-45E1-B13E-C5E502BC781A}"/>
          </ac:picMkLst>
        </pc:picChg>
      </pc:sldChg>
      <pc:sldChg chg="modSp mod">
        <pc:chgData name="Thomas Sandsør" userId="d8c2fa15f4c050c3" providerId="LiveId" clId="{D93AA3A5-4808-45F6-A981-A21A4BF26899}" dt="2020-12-07T19:06:16.883" v="16" actId="1076"/>
        <pc:sldMkLst>
          <pc:docMk/>
          <pc:sldMk cId="836033678" sldId="265"/>
        </pc:sldMkLst>
        <pc:picChg chg="mod">
          <ac:chgData name="Thomas Sandsør" userId="d8c2fa15f4c050c3" providerId="LiveId" clId="{D93AA3A5-4808-45F6-A981-A21A4BF26899}" dt="2020-12-07T19:06:16.883" v="16" actId="1076"/>
          <ac:picMkLst>
            <pc:docMk/>
            <pc:sldMk cId="836033678" sldId="265"/>
            <ac:picMk id="5" creationId="{09415755-E7F2-4EE2-BB91-AF6CC29EC449}"/>
          </ac:picMkLst>
        </pc:picChg>
      </pc:sldChg>
      <pc:sldChg chg="modSp mod">
        <pc:chgData name="Thomas Sandsør" userId="d8c2fa15f4c050c3" providerId="LiveId" clId="{D93AA3A5-4808-45F6-A981-A21A4BF26899}" dt="2020-12-07T19:07:16.653" v="21" actId="1076"/>
        <pc:sldMkLst>
          <pc:docMk/>
          <pc:sldMk cId="2649765043" sldId="273"/>
        </pc:sldMkLst>
        <pc:picChg chg="mod">
          <ac:chgData name="Thomas Sandsør" userId="d8c2fa15f4c050c3" providerId="LiveId" clId="{D93AA3A5-4808-45F6-A981-A21A4BF26899}" dt="2020-12-07T19:07:16.653" v="21" actId="1076"/>
          <ac:picMkLst>
            <pc:docMk/>
            <pc:sldMk cId="2649765043" sldId="273"/>
            <ac:picMk id="5" creationId="{D131AD45-C295-4664-8800-713A9538AEA7}"/>
          </ac:picMkLst>
        </pc:picChg>
      </pc:sldChg>
      <pc:sldChg chg="modSp mod ord">
        <pc:chgData name="Thomas Sandsør" userId="d8c2fa15f4c050c3" providerId="LiveId" clId="{D93AA3A5-4808-45F6-A981-A21A4BF26899}" dt="2020-12-07T19:50:25.666" v="132"/>
        <pc:sldMkLst>
          <pc:docMk/>
          <pc:sldMk cId="1070345376" sldId="276"/>
        </pc:sldMkLst>
        <pc:picChg chg="mod">
          <ac:chgData name="Thomas Sandsør" userId="d8c2fa15f4c050c3" providerId="LiveId" clId="{D93AA3A5-4808-45F6-A981-A21A4BF26899}" dt="2020-12-07T19:07:04.634" v="18" actId="1076"/>
          <ac:picMkLst>
            <pc:docMk/>
            <pc:sldMk cId="1070345376" sldId="276"/>
            <ac:picMk id="5" creationId="{4D73A995-338D-433B-9C16-A7E1DA08247F}"/>
          </ac:picMkLst>
        </pc:picChg>
      </pc:sldChg>
      <pc:sldChg chg="modSp mod ord">
        <pc:chgData name="Thomas Sandsør" userId="d8c2fa15f4c050c3" providerId="LiveId" clId="{D93AA3A5-4808-45F6-A981-A21A4BF26899}" dt="2020-12-07T22:09:17.832" v="165" actId="166"/>
        <pc:sldMkLst>
          <pc:docMk/>
          <pc:sldMk cId="3828227535" sldId="277"/>
        </pc:sldMkLst>
        <pc:picChg chg="ord">
          <ac:chgData name="Thomas Sandsør" userId="d8c2fa15f4c050c3" providerId="LiveId" clId="{D93AA3A5-4808-45F6-A981-A21A4BF26899}" dt="2020-12-07T22:09:17.832" v="165" actId="166"/>
          <ac:picMkLst>
            <pc:docMk/>
            <pc:sldMk cId="3828227535" sldId="277"/>
            <ac:picMk id="5" creationId="{67169F3A-7982-4FCD-86E5-A8260520DA42}"/>
          </ac:picMkLst>
        </pc:picChg>
      </pc:sldChg>
      <pc:sldChg chg="modTransition">
        <pc:chgData name="Thomas Sandsør" userId="d8c2fa15f4c050c3" providerId="LiveId" clId="{D93AA3A5-4808-45F6-A981-A21A4BF26899}" dt="2020-12-07T19:09:43.556" v="22"/>
        <pc:sldMkLst>
          <pc:docMk/>
          <pc:sldMk cId="119926925" sldId="279"/>
        </pc:sldMkLst>
      </pc:sldChg>
      <pc:sldChg chg="modTransition">
        <pc:chgData name="Thomas Sandsør" userId="d8c2fa15f4c050c3" providerId="LiveId" clId="{D93AA3A5-4808-45F6-A981-A21A4BF26899}" dt="2020-12-07T19:09:45.327" v="23"/>
        <pc:sldMkLst>
          <pc:docMk/>
          <pc:sldMk cId="314920133" sldId="280"/>
        </pc:sldMkLst>
      </pc:sldChg>
      <pc:sldChg chg="modTransition">
        <pc:chgData name="Thomas Sandsør" userId="d8c2fa15f4c050c3" providerId="LiveId" clId="{D93AA3A5-4808-45F6-A981-A21A4BF26899}" dt="2020-12-07T19:10:32.615" v="24"/>
        <pc:sldMkLst>
          <pc:docMk/>
          <pc:sldMk cId="1918093158" sldId="282"/>
        </pc:sldMkLst>
      </pc:sldChg>
      <pc:sldChg chg="addSp modSp mod">
        <pc:chgData name="Thomas Sandsør" userId="d8c2fa15f4c050c3" providerId="LiveId" clId="{D93AA3A5-4808-45F6-A981-A21A4BF26899}" dt="2020-12-07T19:15:12.372" v="31" actId="14100"/>
        <pc:sldMkLst>
          <pc:docMk/>
          <pc:sldMk cId="822201298" sldId="287"/>
        </pc:sldMkLst>
        <pc:spChg chg="add mod">
          <ac:chgData name="Thomas Sandsør" userId="d8c2fa15f4c050c3" providerId="LiveId" clId="{D93AA3A5-4808-45F6-A981-A21A4BF26899}" dt="2020-12-07T19:15:12.372" v="31" actId="14100"/>
          <ac:spMkLst>
            <pc:docMk/>
            <pc:sldMk cId="822201298" sldId="287"/>
            <ac:spMk id="3" creationId="{600CD766-FD89-4E7C-A746-87FFB850FF18}"/>
          </ac:spMkLst>
        </pc:spChg>
      </pc:sldChg>
      <pc:sldChg chg="modAnim">
        <pc:chgData name="Thomas Sandsør" userId="d8c2fa15f4c050c3" providerId="LiveId" clId="{D93AA3A5-4808-45F6-A981-A21A4BF26899}" dt="2020-12-07T19:02:26.369" v="2"/>
        <pc:sldMkLst>
          <pc:docMk/>
          <pc:sldMk cId="1965456606" sldId="300"/>
        </pc:sldMkLst>
      </pc:sldChg>
      <pc:sldChg chg="modAnim">
        <pc:chgData name="Thomas Sandsør" userId="d8c2fa15f4c050c3" providerId="LiveId" clId="{D93AA3A5-4808-45F6-A981-A21A4BF26899}" dt="2020-12-07T19:02:44.234" v="4"/>
        <pc:sldMkLst>
          <pc:docMk/>
          <pc:sldMk cId="1394265864" sldId="301"/>
        </pc:sldMkLst>
      </pc:sldChg>
      <pc:sldChg chg="addSp modSp new mod">
        <pc:chgData name="Thomas Sandsør" userId="d8c2fa15f4c050c3" providerId="LiveId" clId="{D93AA3A5-4808-45F6-A981-A21A4BF26899}" dt="2020-12-07T19:46:19.697" v="128" actId="1076"/>
        <pc:sldMkLst>
          <pc:docMk/>
          <pc:sldMk cId="2039268124" sldId="307"/>
        </pc:sldMkLst>
        <pc:spChg chg="mod">
          <ac:chgData name="Thomas Sandsør" userId="d8c2fa15f4c050c3" providerId="LiveId" clId="{D93AA3A5-4808-45F6-A981-A21A4BF26899}" dt="2020-12-07T19:46:16.778" v="127" actId="122"/>
          <ac:spMkLst>
            <pc:docMk/>
            <pc:sldMk cId="2039268124" sldId="307"/>
            <ac:spMk id="2" creationId="{5275AD96-23E1-48D2-9286-4A01544F74AB}"/>
          </ac:spMkLst>
        </pc:spChg>
        <pc:picChg chg="add mod">
          <ac:chgData name="Thomas Sandsør" userId="d8c2fa15f4c050c3" providerId="LiveId" clId="{D93AA3A5-4808-45F6-A981-A21A4BF26899}" dt="2020-12-07T19:46:19.697" v="128" actId="1076"/>
          <ac:picMkLst>
            <pc:docMk/>
            <pc:sldMk cId="2039268124" sldId="307"/>
            <ac:picMk id="1026" creationId="{D0D6EEA2-C7DB-4463-AF76-BB4991AFC66B}"/>
          </ac:picMkLst>
        </pc:picChg>
      </pc:sldChg>
      <pc:sldChg chg="modSp add mod">
        <pc:chgData name="Thomas Sandsør" userId="d8c2fa15f4c050c3" providerId="LiveId" clId="{D93AA3A5-4808-45F6-A981-A21A4BF26899}" dt="2020-12-07T22:09:45.824" v="167" actId="20577"/>
        <pc:sldMkLst>
          <pc:docMk/>
          <pc:sldMk cId="1608359649" sldId="308"/>
        </pc:sldMkLst>
        <pc:spChg chg="mod">
          <ac:chgData name="Thomas Sandsør" userId="d8c2fa15f4c050c3" providerId="LiveId" clId="{D93AA3A5-4808-45F6-A981-A21A4BF26899}" dt="2020-12-07T22:09:45.824" v="167" actId="20577"/>
          <ac:spMkLst>
            <pc:docMk/>
            <pc:sldMk cId="1608359649" sldId="308"/>
            <ac:spMk id="2" creationId="{D9DB6007-1CD4-4498-95E3-6680D184A9DE}"/>
          </ac:spMkLst>
        </pc:spChg>
      </pc:sldChg>
      <pc:sldChg chg="delSp mod">
        <pc:chgData name="Thomas Sandsør" userId="d8c2fa15f4c050c3" providerId="LiveId" clId="{D93AA3A5-4808-45F6-A981-A21A4BF26899}" dt="2020-12-07T22:08:15.345" v="164" actId="478"/>
        <pc:sldMkLst>
          <pc:docMk/>
          <pc:sldMk cId="1456662919" sldId="2054"/>
        </pc:sldMkLst>
        <pc:spChg chg="del">
          <ac:chgData name="Thomas Sandsør" userId="d8c2fa15f4c050c3" providerId="LiveId" clId="{D93AA3A5-4808-45F6-A981-A21A4BF26899}" dt="2020-12-07T22:08:15.345" v="164" actId="478"/>
          <ac:spMkLst>
            <pc:docMk/>
            <pc:sldMk cId="1456662919" sldId="2054"/>
            <ac:spMk id="7" creationId="{65BC374F-40B9-4397-B37A-7B87FEEC571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83E54-73B1-4FF2-B2F1-669968BA6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EB2192-C91F-4849-A050-AAFFAD03E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97B8D-111E-4B96-A70E-FED29B07A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ED7F-8738-432E-86B7-3F95D01CD9A4}" type="datetimeFigureOut">
              <a:rPr lang="nb-NO" smtClean="0"/>
              <a:t>07.12.2020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FE931-4B5F-48ED-B5B3-216DAAF0D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65EEF-7486-474D-BD71-2CAC136FD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7B17-9BD0-434B-A8D0-EA00999570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5364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F4DEF-98CB-4F82-ADFC-17B2731E9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13AA7E-7624-4A78-B466-8C50D6371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895A4-9390-4E00-8235-F99E65144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ED7F-8738-432E-86B7-3F95D01CD9A4}" type="datetimeFigureOut">
              <a:rPr lang="nb-NO" smtClean="0"/>
              <a:t>07.12.2020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F442F-4283-42C8-A17D-B72D5ED33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AF80B-8E1C-4C7A-B9D5-904FD6160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7B17-9BD0-434B-A8D0-EA00999570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8625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60C595-FC3F-4090-A058-9FF1ED6CCD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86AB61-93D9-436C-8EC5-B19F81912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8F7BD-6298-4E1A-9F9D-01A0F6392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ED7F-8738-432E-86B7-3F95D01CD9A4}" type="datetimeFigureOut">
              <a:rPr lang="nb-NO" smtClean="0"/>
              <a:t>07.12.2020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CA160-C094-4D90-B493-BEF93E3F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3F568-82AB-4053-B50B-EA6914808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7B17-9BD0-434B-A8D0-EA00999570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3883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43453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D56B8-5562-4BF5-B7EB-9DF1B3CA5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10F18-B530-4EFA-8838-E209D8C15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80061-48AE-40FE-8DC8-E6B223C3B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ED7F-8738-432E-86B7-3F95D01CD9A4}" type="datetimeFigureOut">
              <a:rPr lang="nb-NO" smtClean="0"/>
              <a:t>07.12.2020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1F8ED-B925-4A67-8752-D41568500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F9303-6136-44C1-B96E-A79E2FDCE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7B17-9BD0-434B-A8D0-EA00999570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2306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745ED-A3FC-4364-97FB-5C9C15EE3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A8FAC-AF15-4593-869D-0205B2F92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5E708-7697-45A1-80FC-EFF825CEF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ED7F-8738-432E-86B7-3F95D01CD9A4}" type="datetimeFigureOut">
              <a:rPr lang="nb-NO" smtClean="0"/>
              <a:t>07.12.2020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D26B2-069D-4A56-B83A-5B37061B7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089C1-96BB-48CD-BB2D-C2636E99B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7B17-9BD0-434B-A8D0-EA00999570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662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4FBDE-8DEC-4EF8-B3E0-2CEFB019D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6D3F6-D18A-4A1F-AB1F-A5D8D2317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C574A-F834-493C-960D-A7A3A8A51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CE141-B11B-4D59-9A44-81A007E54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ED7F-8738-432E-86B7-3F95D01CD9A4}" type="datetimeFigureOut">
              <a:rPr lang="nb-NO" smtClean="0"/>
              <a:t>07.12.2020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AD8BC5-BB46-47CF-A4F8-F2DD5BBAF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DA0A3-B416-4C7A-9199-E260095F1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7B17-9BD0-434B-A8D0-EA00999570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287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CB097-F16D-4C37-80BB-27E40F5CA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82715-8FC7-4D51-BA29-DAA9A43F8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36CC4-7338-4CC2-BF88-F944862CE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5216F8-B150-4988-8FFF-E829404F6F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D40FAB-0589-4146-9CD8-843EC3B71D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E1E9EE-F959-429B-8623-5160A2EA6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ED7F-8738-432E-86B7-3F95D01CD9A4}" type="datetimeFigureOut">
              <a:rPr lang="nb-NO" smtClean="0"/>
              <a:t>07.12.2020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50633A-5276-4C50-84FA-9A33A00B4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E027F5-CB21-4944-94A8-30701D77C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7B17-9BD0-434B-A8D0-EA00999570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148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1783F-4520-40B6-B596-46ABB870B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222367-6DDC-4192-8BEF-A4F35B515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ED7F-8738-432E-86B7-3F95D01CD9A4}" type="datetimeFigureOut">
              <a:rPr lang="nb-NO" smtClean="0"/>
              <a:t>07.12.2020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6A3E0D-2BDD-4FFF-83E4-A75993BA3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E09A08-D134-43CF-AF95-EA8A20565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7B17-9BD0-434B-A8D0-EA00999570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66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1A16D2-E656-4D03-B8BF-EDD140163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ED7F-8738-432E-86B7-3F95D01CD9A4}" type="datetimeFigureOut">
              <a:rPr lang="nb-NO" smtClean="0"/>
              <a:t>07.12.2020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D02BF1-3652-4535-9482-BF99198D2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90722-3024-4090-B15D-DED0FD02B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7B17-9BD0-434B-A8D0-EA00999570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8520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14202-26FB-4EFD-A3CF-2DD5CDB04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871C5-49CA-4A4E-81F2-791B07BE7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430CDA-BE26-4F78-A32C-34DDE0AE6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1B5ED-1E30-4608-9BB0-9876E1E24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ED7F-8738-432E-86B7-3F95D01CD9A4}" type="datetimeFigureOut">
              <a:rPr lang="nb-NO" smtClean="0"/>
              <a:t>07.12.2020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C57E4-A20B-469B-81F4-146E4EE4D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15048-4509-4793-B689-B92C0EBA0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7B17-9BD0-434B-A8D0-EA00999570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2818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A7F9D-569F-402F-A114-55C920EED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E0EFAC-ABED-4684-87B9-F160397E3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FB9AF-E9B7-4DAA-B703-358D9EC56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6F37B-BCE2-4C5B-B888-A7264941C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ED7F-8738-432E-86B7-3F95D01CD9A4}" type="datetimeFigureOut">
              <a:rPr lang="nb-NO" smtClean="0"/>
              <a:t>07.12.2020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F8A699-CC6E-4FC4-BF65-FB8AC759A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F6431-DB54-4042-B915-BB68702AF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7B17-9BD0-434B-A8D0-EA00999570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196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01E28F-D282-4033-B839-02408CA11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84D2D-588C-4D6D-8984-C693DC743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BC0A7-D1FA-43F5-9A43-7C3F797A6B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3ED7F-8738-432E-86B7-3F95D01CD9A4}" type="datetimeFigureOut">
              <a:rPr lang="nb-NO" smtClean="0"/>
              <a:t>07.12.2020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26876-7836-4C1C-96F3-4F9B355285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33CFA-025B-4BBE-A485-CFFEB620A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C7B17-9BD0-434B-A8D0-EA00999570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353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arinaclaesson.com/2020/01/19/virtual-entities-a-forgotten-feature-which-is-still-alive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0B690A7-5027-46F5-ABAD-3583AF2250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3" b="-58"/>
          <a:stretch/>
        </p:blipFill>
        <p:spPr>
          <a:xfrm>
            <a:off x="5741960" y="280217"/>
            <a:ext cx="6450040" cy="6076337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D8447080-E4A2-46A6-B869-6CC06D3A2D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" t="5806" r="5947" b="5592"/>
          <a:stretch/>
        </p:blipFill>
        <p:spPr>
          <a:xfrm>
            <a:off x="103239" y="280219"/>
            <a:ext cx="6061586" cy="607633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0D7FB-504C-4E16-B082-CB02F6FC8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858" y="2761554"/>
            <a:ext cx="3618284" cy="1345720"/>
          </a:xfrm>
          <a:noFill/>
        </p:spPr>
        <p:txBody>
          <a:bodyPr anchor="ctr">
            <a:normAutofit/>
          </a:bodyPr>
          <a:lstStyle/>
          <a:p>
            <a:r>
              <a:rPr lang="en-US" sz="2800">
                <a:solidFill>
                  <a:srgbClr val="080808"/>
                </a:solidFill>
              </a:rPr>
              <a:t>Dynamics 365</a:t>
            </a:r>
            <a:br>
              <a:rPr lang="en-US" sz="2800">
                <a:solidFill>
                  <a:srgbClr val="080808"/>
                </a:solidFill>
              </a:rPr>
            </a:br>
            <a:r>
              <a:rPr lang="en-US" sz="2800">
                <a:solidFill>
                  <a:srgbClr val="080808"/>
                </a:solidFill>
              </a:rPr>
              <a:t>HR og Field Service</a:t>
            </a:r>
            <a:endParaRPr lang="nb-NO" sz="280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69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0D6EEA2-C7DB-4463-AF76-BB4991AFC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15" y="952798"/>
            <a:ext cx="975360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75AD96-23E1-48D2-9286-4A01544F7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352"/>
            <a:ext cx="10515600" cy="1325563"/>
          </a:xfrm>
        </p:spPr>
        <p:txBody>
          <a:bodyPr/>
          <a:lstStyle/>
          <a:p>
            <a:r>
              <a:rPr lang="en-US" dirty="0" err="1"/>
              <a:t>Virtuelle</a:t>
            </a:r>
            <a:r>
              <a:rPr lang="en-US" dirty="0"/>
              <a:t> </a:t>
            </a:r>
            <a:r>
              <a:rPr lang="en-US" dirty="0" err="1"/>
              <a:t>entiteter</a:t>
            </a:r>
            <a:endParaRPr lang="nb-N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E30BBF-B9B0-45B8-A1D2-0F1A9DF6AEA6}"/>
              </a:ext>
            </a:extLst>
          </p:cNvPr>
          <p:cNvSpPr/>
          <p:nvPr/>
        </p:nvSpPr>
        <p:spPr>
          <a:xfrm>
            <a:off x="1452113" y="6267316"/>
            <a:ext cx="9287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>
                <a:hlinkClick r:id="rId3"/>
              </a:rPr>
              <a:t>Virtual Entities – A forgotten feature which is still alive – Carina M. </a:t>
            </a:r>
            <a:r>
              <a:rPr lang="en-GB" err="1">
                <a:hlinkClick r:id="rId3"/>
              </a:rPr>
              <a:t>Claesson</a:t>
            </a:r>
            <a:r>
              <a:rPr lang="en-GB">
                <a:hlinkClick r:id="rId3"/>
              </a:rPr>
              <a:t> (carinaclaesson.com)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268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9560B-F474-4DDC-A43D-7402F47FA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https://portal.azure.com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0F5D8-068B-4E14-A76E-3068F27BD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7A959E-C623-41FC-9FED-032A83070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13056"/>
            <a:ext cx="942975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92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8C3193-E644-44F3-BA9B-901EB8315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362" y="385337"/>
            <a:ext cx="8783276" cy="60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63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7ACB2-60E0-47D7-B7E0-DD907BCD8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https://portal.azure.com</a:t>
            </a:r>
            <a:endParaRPr lang="nb-NO" dirty="0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285B849-8E1B-489C-AB89-C89CDBB47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68" y="2208179"/>
            <a:ext cx="10660332" cy="3538193"/>
          </a:xfrm>
        </p:spPr>
      </p:pic>
    </p:spTree>
    <p:extLst>
      <p:ext uri="{BB962C8B-B14F-4D97-AF65-F5344CB8AC3E}">
        <p14:creationId xmlns:p14="http://schemas.microsoft.com/office/powerpoint/2010/main" val="1656954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10618F2-DD78-4A80-A9B0-0A7A55AB564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25" y="1253331"/>
            <a:ext cx="4171950" cy="4351338"/>
          </a:xfrm>
        </p:spPr>
      </p:pic>
    </p:spTree>
    <p:extLst>
      <p:ext uri="{BB962C8B-B14F-4D97-AF65-F5344CB8AC3E}">
        <p14:creationId xmlns:p14="http://schemas.microsoft.com/office/powerpoint/2010/main" val="2768455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BD6C8-58F0-4EB2-8936-11852C82D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https://admin.powerplatform.microsoft.com</a:t>
            </a:r>
            <a:endParaRPr lang="nb-NO" dirty="0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77FBD4D-13F8-43E1-9F8E-C90594679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5" y="1747912"/>
            <a:ext cx="8705850" cy="4276725"/>
          </a:xfrm>
        </p:spPr>
      </p:pic>
    </p:spTree>
    <p:extLst>
      <p:ext uri="{BB962C8B-B14F-4D97-AF65-F5344CB8AC3E}">
        <p14:creationId xmlns:p14="http://schemas.microsoft.com/office/powerpoint/2010/main" val="1530775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A6757F57-AB50-4B58-964C-8DC188CC1A2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106" y="889000"/>
            <a:ext cx="8205788" cy="5080000"/>
          </a:xfrm>
        </p:spPr>
      </p:pic>
    </p:spTree>
    <p:extLst>
      <p:ext uri="{BB962C8B-B14F-4D97-AF65-F5344CB8AC3E}">
        <p14:creationId xmlns:p14="http://schemas.microsoft.com/office/powerpoint/2010/main" val="276190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55AA498-8D6D-45E1-B13E-C5E502BC7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48" y="811870"/>
            <a:ext cx="8696503" cy="5234259"/>
          </a:xfrm>
        </p:spPr>
      </p:pic>
    </p:spTree>
    <p:extLst>
      <p:ext uri="{BB962C8B-B14F-4D97-AF65-F5344CB8AC3E}">
        <p14:creationId xmlns:p14="http://schemas.microsoft.com/office/powerpoint/2010/main" val="1877646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9415755-E7F2-4EE2-BB91-AF6CC29EC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38" y="892433"/>
            <a:ext cx="8339923" cy="5073133"/>
          </a:xfrm>
        </p:spPr>
      </p:pic>
    </p:spTree>
    <p:extLst>
      <p:ext uri="{BB962C8B-B14F-4D97-AF65-F5344CB8AC3E}">
        <p14:creationId xmlns:p14="http://schemas.microsoft.com/office/powerpoint/2010/main" val="836033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3D11DD-8791-4127-9ABC-F7F37BAB3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80" y="648776"/>
            <a:ext cx="10515600" cy="950409"/>
          </a:xfrm>
        </p:spPr>
      </p:pic>
      <p:pic>
        <p:nvPicPr>
          <p:cNvPr id="6" name="Content Placeholder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B1453FF5-5DB4-47F6-A920-829F5EEEF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66" y="3071410"/>
            <a:ext cx="4267200" cy="2667000"/>
          </a:xfrm>
          <a:prstGeom prst="rect">
            <a:avLst/>
          </a:prstGeom>
        </p:spPr>
      </p:pic>
      <p:pic>
        <p:nvPicPr>
          <p:cNvPr id="7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A417FF8-C736-47BA-947F-05736600BF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81" y="3514323"/>
            <a:ext cx="28860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1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569C-949A-44EF-B378-9CBEE9305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681" y="517938"/>
            <a:ext cx="3391554" cy="553998"/>
          </a:xfrm>
        </p:spPr>
        <p:txBody>
          <a:bodyPr>
            <a:normAutofit fontScale="90000"/>
          </a:bodyPr>
          <a:lstStyle/>
          <a:p>
            <a:r>
              <a:rPr lang="en-GB"/>
              <a:t>Malin Martnes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41F6AE-B9B8-46BB-A758-1D5E282C3EA8}"/>
              </a:ext>
            </a:extLst>
          </p:cNvPr>
          <p:cNvSpPr txBox="1"/>
          <p:nvPr/>
        </p:nvSpPr>
        <p:spPr>
          <a:xfrm>
            <a:off x="1235417" y="1187180"/>
            <a:ext cx="375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t>Head of Dynamics 365 – Knowit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latin typeface="Segoe UI"/>
              </a:rPr>
              <a:t>MVP Business Applications &amp; MCT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EB63DDE-B355-4B95-88D8-F7505728CD87}"/>
              </a:ext>
            </a:extLst>
          </p:cNvPr>
          <p:cNvSpPr txBox="1">
            <a:spLocks/>
          </p:cNvSpPr>
          <p:nvPr/>
        </p:nvSpPr>
        <p:spPr>
          <a:xfrm>
            <a:off x="6096000" y="517938"/>
            <a:ext cx="5380534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GB"/>
              <a:t>Thomas Sandsør </a:t>
            </a:r>
            <a:r>
              <a:rPr lang="en-GB" sz="2400"/>
              <a:t>- CRM Keeper</a:t>
            </a:r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102C4B-4BE3-4E3E-B4CA-85E20D6697C0}"/>
              </a:ext>
            </a:extLst>
          </p:cNvPr>
          <p:cNvSpPr txBox="1"/>
          <p:nvPr/>
        </p:nvSpPr>
        <p:spPr>
          <a:xfrm>
            <a:off x="6273563" y="1187179"/>
            <a:ext cx="4354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t>Manager Dynamics 365 – Point Taken AS</a:t>
            </a:r>
          </a:p>
          <a:p>
            <a:pPr>
              <a:defRPr/>
            </a:pPr>
            <a:r>
              <a:rPr lang="en-GB">
                <a:latin typeface="Segoe UI"/>
              </a:rPr>
              <a:t>MVP Business Applications &amp; MCT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BD43C3-CCAC-41C6-8E31-925940ED99E9}"/>
              </a:ext>
            </a:extLst>
          </p:cNvPr>
          <p:cNvSpPr txBox="1"/>
          <p:nvPr/>
        </p:nvSpPr>
        <p:spPr>
          <a:xfrm>
            <a:off x="6715879" y="5439812"/>
            <a:ext cx="3670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t>@CrmKeeper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latin typeface="Segoe UI"/>
              </a:rPr>
              <a:t>www.crmkeeper.com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2" name="Picture 2" descr="Image result for thomas Sandsør&quot;">
            <a:extLst>
              <a:ext uri="{FF2B5EF4-FFF2-40B4-BE49-F238E27FC236}">
                <a16:creationId xmlns:a16="http://schemas.microsoft.com/office/drawing/2014/main" id="{4B3F1610-9D1E-49A0-A864-7B1E83D1B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114" y="2021163"/>
            <a:ext cx="3230998" cy="323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lin Donoso Martnes">
            <a:extLst>
              <a:ext uri="{FF2B5EF4-FFF2-40B4-BE49-F238E27FC236}">
                <a16:creationId xmlns:a16="http://schemas.microsoft.com/office/drawing/2014/main" id="{8167021B-1098-4FDE-A8F3-831139391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458" y="2112662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DC6305-C1F0-4693-998D-7F05AE7E81A4}"/>
              </a:ext>
            </a:extLst>
          </p:cNvPr>
          <p:cNvSpPr/>
          <p:nvPr/>
        </p:nvSpPr>
        <p:spPr>
          <a:xfrm>
            <a:off x="1321718" y="5439813"/>
            <a:ext cx="3580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/>
              <a:t>@MalinMartnes</a:t>
            </a:r>
          </a:p>
          <a:p>
            <a:r>
              <a:rPr lang="nb-NO"/>
              <a:t>https://</a:t>
            </a:r>
            <a:r>
              <a:rPr lang="nb-NO">
                <a:latin typeface="Segoe UI"/>
              </a:rPr>
              <a:t>malindonosomartnes</a:t>
            </a:r>
            <a:r>
              <a:rPr lang="nb-NO"/>
              <a:t>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EA5D20-2604-42B2-8663-C9620F5C44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428" y="5934454"/>
            <a:ext cx="2289053" cy="9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62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31C9FA6-87AE-4FB3-B123-AE1D25A780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917" y="573644"/>
            <a:ext cx="9438166" cy="5710711"/>
          </a:xfrm>
        </p:spPr>
      </p:pic>
    </p:spTree>
    <p:extLst>
      <p:ext uri="{BB962C8B-B14F-4D97-AF65-F5344CB8AC3E}">
        <p14:creationId xmlns:p14="http://schemas.microsoft.com/office/powerpoint/2010/main" val="1090856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A5093E7-F2D9-4695-83B6-AADE8299C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118" y="518498"/>
            <a:ext cx="2549763" cy="5821004"/>
          </a:xfrm>
          <a:prstGeom prst="rect">
            <a:avLst/>
          </a:prstGeom>
        </p:spPr>
      </p:pic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7169F3A-7982-4FCD-86E5-A8260520D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266165"/>
            <a:ext cx="10515600" cy="4325669"/>
          </a:xfrm>
        </p:spPr>
      </p:pic>
    </p:spTree>
    <p:extLst>
      <p:ext uri="{BB962C8B-B14F-4D97-AF65-F5344CB8AC3E}">
        <p14:creationId xmlns:p14="http://schemas.microsoft.com/office/powerpoint/2010/main" val="382822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9894A28-29BE-48BE-8809-E66AAB0605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1" y="1801494"/>
            <a:ext cx="11910138" cy="3255011"/>
          </a:xfrm>
        </p:spPr>
      </p:pic>
    </p:spTree>
    <p:extLst>
      <p:ext uri="{BB962C8B-B14F-4D97-AF65-F5344CB8AC3E}">
        <p14:creationId xmlns:p14="http://schemas.microsoft.com/office/powerpoint/2010/main" val="1775739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D131AD45-C295-4664-8800-713A9538A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02" y="1313158"/>
            <a:ext cx="10952595" cy="4231684"/>
          </a:xfrm>
        </p:spPr>
      </p:pic>
    </p:spTree>
    <p:extLst>
      <p:ext uri="{BB962C8B-B14F-4D97-AF65-F5344CB8AC3E}">
        <p14:creationId xmlns:p14="http://schemas.microsoft.com/office/powerpoint/2010/main" val="2649765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C769F1-F887-473F-88D9-9BBCB7B0C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157162"/>
            <a:ext cx="9915525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15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A2C62E-CAF2-473D-BDA9-D98FBFC4C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2208" y="899859"/>
            <a:ext cx="10327584" cy="505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26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B6007-1CD4-4498-95E3-6680D184A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13" y="284567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Let’s talk about TED BABY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08359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17E1-5069-4ED2-9B6B-2620D141E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893"/>
            <a:ext cx="10515600" cy="776288"/>
          </a:xfrm>
        </p:spPr>
        <p:txBody>
          <a:bodyPr/>
          <a:lstStyle/>
          <a:p>
            <a:r>
              <a:rPr lang="en-US" dirty="0"/>
              <a:t>Ted Howard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FEA70-BED7-4B38-851D-42020FD48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CEC521-7A40-4ACB-97D2-AE68BA75B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0249"/>
            <a:ext cx="12192000" cy="497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13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B6007-1CD4-4498-95E3-6680D184A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13" y="284567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CDS / </a:t>
            </a:r>
            <a:r>
              <a:rPr lang="en-US" dirty="0" err="1"/>
              <a:t>Dataverse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0582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9443B-D096-4025-8894-BEAE4CA1F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095"/>
            <a:ext cx="10515600" cy="1325563"/>
          </a:xfrm>
        </p:spPr>
        <p:txBody>
          <a:bodyPr/>
          <a:lstStyle/>
          <a:p>
            <a:r>
              <a:rPr lang="en-US" dirty="0" err="1"/>
              <a:t>Ansatte</a:t>
            </a:r>
            <a:r>
              <a:rPr lang="en-US" dirty="0"/>
              <a:t> fra HR</a:t>
            </a:r>
            <a:endParaRPr lang="nb-NO"/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9EF17F6-AACD-417C-9CD3-74AC4179D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1" y="1506658"/>
            <a:ext cx="12112757" cy="3838812"/>
          </a:xfrm>
        </p:spPr>
      </p:pic>
    </p:spTree>
    <p:extLst>
      <p:ext uri="{BB962C8B-B14F-4D97-AF65-F5344CB8AC3E}">
        <p14:creationId xmlns:p14="http://schemas.microsoft.com/office/powerpoint/2010/main" val="218096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0B690A7-5027-46F5-ABAD-3583AF2250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3" b="-58"/>
          <a:stretch/>
        </p:blipFill>
        <p:spPr>
          <a:xfrm>
            <a:off x="5741960" y="280217"/>
            <a:ext cx="6450040" cy="6076337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D8447080-E4A2-46A6-B869-6CC06D3A2D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" t="5806" r="5947" b="5592"/>
          <a:stretch/>
        </p:blipFill>
        <p:spPr>
          <a:xfrm>
            <a:off x="103239" y="280219"/>
            <a:ext cx="6061586" cy="607633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0D7FB-504C-4E16-B082-CB02F6FC8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858" y="2761554"/>
            <a:ext cx="3618284" cy="1345720"/>
          </a:xfrm>
          <a:noFill/>
        </p:spPr>
        <p:txBody>
          <a:bodyPr anchor="ctr">
            <a:normAutofit/>
          </a:bodyPr>
          <a:lstStyle/>
          <a:p>
            <a:r>
              <a:rPr lang="en-GB" sz="2800" err="1">
                <a:solidFill>
                  <a:srgbClr val="080808"/>
                </a:solidFill>
              </a:rPr>
              <a:t>Hvorfor</a:t>
            </a:r>
            <a:r>
              <a:rPr lang="en-GB" sz="2800">
                <a:solidFill>
                  <a:srgbClr val="080808"/>
                </a:solidFill>
              </a:rPr>
              <a:t> HR </a:t>
            </a:r>
            <a:r>
              <a:rPr lang="en-GB" sz="2800" err="1">
                <a:solidFill>
                  <a:srgbClr val="080808"/>
                </a:solidFill>
              </a:rPr>
              <a:t>og</a:t>
            </a:r>
            <a:r>
              <a:rPr lang="en-GB" sz="2800">
                <a:solidFill>
                  <a:srgbClr val="080808"/>
                </a:solidFill>
              </a:rPr>
              <a:t> FS?</a:t>
            </a:r>
            <a:endParaRPr lang="nb-NO" sz="280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054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3D92A-62F7-44C8-A76C-55988AA73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348"/>
            <a:ext cx="10515600" cy="1325563"/>
          </a:xfrm>
        </p:spPr>
        <p:txBody>
          <a:bodyPr/>
          <a:lstStyle/>
          <a:p>
            <a:r>
              <a:rPr lang="en-US" dirty="0" err="1"/>
              <a:t>Kompetanse</a:t>
            </a:r>
            <a:r>
              <a:rPr lang="en-US" dirty="0"/>
              <a:t> </a:t>
            </a:r>
            <a:r>
              <a:rPr lang="en-US" dirty="0" err="1"/>
              <a:t>ansatte</a:t>
            </a:r>
            <a:endParaRPr lang="nb-NO"/>
          </a:p>
        </p:txBody>
      </p:sp>
      <p:pic>
        <p:nvPicPr>
          <p:cNvPr id="5" name="Content Placeholder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B0318B56-0068-489F-8F17-13FB69593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3" y="1542504"/>
            <a:ext cx="12029113" cy="3772991"/>
          </a:xfrm>
        </p:spPr>
      </p:pic>
    </p:spTree>
    <p:extLst>
      <p:ext uri="{BB962C8B-B14F-4D97-AF65-F5344CB8AC3E}">
        <p14:creationId xmlns:p14="http://schemas.microsoft.com/office/powerpoint/2010/main" val="119926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E9FE2FA-19E7-40C3-BCDC-1AEF9E630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62" y="2124869"/>
            <a:ext cx="3571875" cy="3752850"/>
          </a:xfrm>
        </p:spPr>
      </p:pic>
    </p:spTree>
    <p:extLst>
      <p:ext uri="{BB962C8B-B14F-4D97-AF65-F5344CB8AC3E}">
        <p14:creationId xmlns:p14="http://schemas.microsoft.com/office/powerpoint/2010/main" val="3149201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E4926-6585-431F-AE63-4806A080A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04"/>
            <a:ext cx="10515600" cy="1325563"/>
          </a:xfrm>
        </p:spPr>
        <p:txBody>
          <a:bodyPr/>
          <a:lstStyle/>
          <a:p>
            <a:r>
              <a:rPr lang="en-US" dirty="0"/>
              <a:t>Ted’s skills</a:t>
            </a:r>
            <a:endParaRPr lang="nb-NO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E58FB80-A543-46B6-8ED2-BEE7C1005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7" y="2535148"/>
            <a:ext cx="12162766" cy="1787703"/>
          </a:xfrm>
        </p:spPr>
      </p:pic>
    </p:spTree>
    <p:extLst>
      <p:ext uri="{BB962C8B-B14F-4D97-AF65-F5344CB8AC3E}">
        <p14:creationId xmlns:p14="http://schemas.microsoft.com/office/powerpoint/2010/main" val="7195280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11DFA8AD-79C3-4C75-B121-0935DD759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26" y="1253331"/>
            <a:ext cx="3885348" cy="4351338"/>
          </a:xfrm>
        </p:spPr>
      </p:pic>
    </p:spTree>
    <p:extLst>
      <p:ext uri="{BB962C8B-B14F-4D97-AF65-F5344CB8AC3E}">
        <p14:creationId xmlns:p14="http://schemas.microsoft.com/office/powerpoint/2010/main" val="1918093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A1C34-7E2F-4CE9-9DF7-DE54B8C67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2597"/>
            <a:ext cx="10515600" cy="1325563"/>
          </a:xfrm>
        </p:spPr>
        <p:txBody>
          <a:bodyPr/>
          <a:lstStyle/>
          <a:p>
            <a:r>
              <a:rPr lang="en-US" dirty="0"/>
              <a:t>Field Service </a:t>
            </a:r>
            <a:r>
              <a:rPr lang="en-US" dirty="0" err="1"/>
              <a:t>Ressursen</a:t>
            </a:r>
            <a:r>
              <a:rPr lang="en-US" dirty="0"/>
              <a:t> Ted</a:t>
            </a:r>
            <a:endParaRPr lang="nb-NO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C78EA8F-85F3-45FA-BAD4-0D9B9DE1A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72" y="1716357"/>
            <a:ext cx="9480039" cy="4351338"/>
          </a:xfrm>
        </p:spPr>
      </p:pic>
    </p:spTree>
    <p:extLst>
      <p:ext uri="{BB962C8B-B14F-4D97-AF65-F5344CB8AC3E}">
        <p14:creationId xmlns:p14="http://schemas.microsoft.com/office/powerpoint/2010/main" val="19497658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25078-28FA-411C-B63A-7DA6B735F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Ingen </a:t>
            </a:r>
            <a:r>
              <a:rPr lang="en-US" dirty="0" err="1"/>
              <a:t>kompetanse</a:t>
            </a:r>
            <a:r>
              <a:rPr lang="en-US" dirty="0"/>
              <a:t> </a:t>
            </a:r>
            <a:r>
              <a:rPr lang="en-US" dirty="0" err="1"/>
              <a:t>registrert</a:t>
            </a:r>
            <a:endParaRPr lang="nb-NO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ED262F76-B0BD-4965-802A-17BF2C2079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46242"/>
            <a:ext cx="10515600" cy="3199551"/>
          </a:xfrm>
        </p:spPr>
      </p:pic>
    </p:spTree>
    <p:extLst>
      <p:ext uri="{BB962C8B-B14F-4D97-AF65-F5344CB8AC3E}">
        <p14:creationId xmlns:p14="http://schemas.microsoft.com/office/powerpoint/2010/main" val="25315305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BD0A202-75B6-4C3B-AE6A-28DC9F337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373" y="365125"/>
            <a:ext cx="7641254" cy="5992137"/>
          </a:xfrm>
        </p:spPr>
      </p:pic>
    </p:spTree>
    <p:extLst>
      <p:ext uri="{BB962C8B-B14F-4D97-AF65-F5344CB8AC3E}">
        <p14:creationId xmlns:p14="http://schemas.microsoft.com/office/powerpoint/2010/main" val="1456933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B5247B8-7EA0-4515-AF55-F2693A62D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" b="3117"/>
          <a:stretch/>
        </p:blipFill>
        <p:spPr>
          <a:xfrm>
            <a:off x="3197157" y="133709"/>
            <a:ext cx="5797686" cy="6590582"/>
          </a:xfrm>
        </p:spPr>
      </p:pic>
    </p:spTree>
    <p:extLst>
      <p:ext uri="{BB962C8B-B14F-4D97-AF65-F5344CB8AC3E}">
        <p14:creationId xmlns:p14="http://schemas.microsoft.com/office/powerpoint/2010/main" val="40701069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7709C8A-CD9F-455C-8EE2-6B8A8B78F0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338" y="-12190"/>
            <a:ext cx="6150210" cy="6882379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0CD766-FD89-4E7C-A746-87FFB850FF18}"/>
              </a:ext>
            </a:extLst>
          </p:cNvPr>
          <p:cNvSpPr/>
          <p:nvPr/>
        </p:nvSpPr>
        <p:spPr>
          <a:xfrm>
            <a:off x="5338576" y="4070555"/>
            <a:ext cx="2902482" cy="2713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012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C487-1980-41C6-A51D-DC431B9FB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38313" cy="1325563"/>
          </a:xfrm>
        </p:spPr>
        <p:txBody>
          <a:bodyPr/>
          <a:lstStyle/>
          <a:p>
            <a:r>
              <a:rPr lang="en-US" err="1"/>
              <a:t>Kompetanse</a:t>
            </a:r>
            <a:r>
              <a:rPr lang="en-US"/>
              <a:t> </a:t>
            </a:r>
            <a:r>
              <a:rPr lang="en-US" err="1"/>
              <a:t>registrert</a:t>
            </a:r>
            <a:endParaRPr lang="nb-NO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EADBBA0-EB7F-4ADA-80F3-ADE3BA19F6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7" y="2052997"/>
            <a:ext cx="11777726" cy="301068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C65D01-17D9-4C9E-86D4-841B9D4C8CAD}"/>
              </a:ext>
            </a:extLst>
          </p:cNvPr>
          <p:cNvSpPr txBox="1"/>
          <p:nvPr/>
        </p:nvSpPr>
        <p:spPr>
          <a:xfrm>
            <a:off x="6176513" y="621102"/>
            <a:ext cx="2599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🙌✨🎉</a:t>
            </a:r>
            <a:endParaRPr lang="en-GB" sz="4000"/>
          </a:p>
        </p:txBody>
      </p:sp>
    </p:spTree>
    <p:extLst>
      <p:ext uri="{BB962C8B-B14F-4D97-AF65-F5344CB8AC3E}">
        <p14:creationId xmlns:p14="http://schemas.microsoft.com/office/powerpoint/2010/main" val="418858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7E58F-13C4-402A-B38A-FAEE2E836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835"/>
            <a:ext cx="10515600" cy="1325563"/>
          </a:xfrm>
        </p:spPr>
        <p:txBody>
          <a:bodyPr/>
          <a:lstStyle/>
          <a:p>
            <a:r>
              <a:rPr lang="en-US" err="1"/>
              <a:t>Hva</a:t>
            </a:r>
            <a:r>
              <a:rPr lang="en-US"/>
              <a:t> </a:t>
            </a:r>
            <a:r>
              <a:rPr lang="en-US" err="1"/>
              <a:t>er</a:t>
            </a:r>
            <a:r>
              <a:rPr lang="en-US"/>
              <a:t> Human Resources?</a:t>
            </a:r>
            <a:endParaRPr lang="nb-NO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2E8F382-F476-4E85-B60E-E7BC90CDCC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0656" y="1154341"/>
            <a:ext cx="7490688" cy="535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5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79CE9F0D-740C-450A-A6C2-96CC5A91A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42" y="239502"/>
            <a:ext cx="10022715" cy="61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590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D917E07-A641-4EC8-A7F4-8782864686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95" y="489682"/>
            <a:ext cx="9308410" cy="5878635"/>
          </a:xfrm>
        </p:spPr>
      </p:pic>
    </p:spTree>
    <p:extLst>
      <p:ext uri="{BB962C8B-B14F-4D97-AF65-F5344CB8AC3E}">
        <p14:creationId xmlns:p14="http://schemas.microsoft.com/office/powerpoint/2010/main" val="17655369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A4D0E7D-B133-48C4-B9D7-A43EC4DE1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20" y="719827"/>
            <a:ext cx="10230160" cy="5418346"/>
          </a:xfrm>
        </p:spPr>
      </p:pic>
    </p:spTree>
    <p:extLst>
      <p:ext uri="{BB962C8B-B14F-4D97-AF65-F5344CB8AC3E}">
        <p14:creationId xmlns:p14="http://schemas.microsoft.com/office/powerpoint/2010/main" val="6584442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5A2AA89-980A-4054-91C4-F74B86D68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92" y="1066904"/>
            <a:ext cx="11695815" cy="4724192"/>
          </a:xfrm>
        </p:spPr>
      </p:pic>
    </p:spTree>
    <p:extLst>
      <p:ext uri="{BB962C8B-B14F-4D97-AF65-F5344CB8AC3E}">
        <p14:creationId xmlns:p14="http://schemas.microsoft.com/office/powerpoint/2010/main" val="41136300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48C56-63FC-4EF5-9C5C-032A1FFE7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5210"/>
            <a:ext cx="10515600" cy="1325563"/>
          </a:xfrm>
        </p:spPr>
        <p:txBody>
          <a:bodyPr/>
          <a:lstStyle/>
          <a:p>
            <a:pPr algn="ctr"/>
            <a:r>
              <a:rPr lang="en-US" b="1" dirty="0" err="1"/>
              <a:t>Konklusjon</a:t>
            </a:r>
            <a:r>
              <a:rPr lang="en-US" b="1" dirty="0"/>
              <a:t>?</a:t>
            </a:r>
            <a:endParaRPr lang="nb-NO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A4D68D-F33B-400A-92E1-70FBF976F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418" y="1295102"/>
            <a:ext cx="3315163" cy="42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6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7E58F-13C4-402A-B38A-FAEE2E836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586"/>
            <a:ext cx="10515600" cy="1325563"/>
          </a:xfrm>
        </p:spPr>
        <p:txBody>
          <a:bodyPr/>
          <a:lstStyle/>
          <a:p>
            <a:r>
              <a:rPr lang="en-US" dirty="0" err="1"/>
              <a:t>Hva</a:t>
            </a:r>
            <a:r>
              <a:rPr lang="en-US" dirty="0"/>
              <a:t> er Field Service? </a:t>
            </a:r>
            <a:endParaRPr lang="nb-NO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4BA976E-226D-455D-BE28-D2D0CA62E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866" y="1118665"/>
            <a:ext cx="8568268" cy="5286150"/>
          </a:xfrm>
        </p:spPr>
      </p:pic>
    </p:spTree>
    <p:extLst>
      <p:ext uri="{BB962C8B-B14F-4D97-AF65-F5344CB8AC3E}">
        <p14:creationId xmlns:p14="http://schemas.microsoft.com/office/powerpoint/2010/main" val="1228038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D7897-C19B-4F90-BC07-DA5E19A2C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Hvorfor</a:t>
            </a:r>
            <a:r>
              <a:rPr lang="en-US"/>
              <a:t> </a:t>
            </a:r>
            <a:r>
              <a:rPr lang="en-US" err="1"/>
              <a:t>integrere</a:t>
            </a:r>
            <a:r>
              <a:rPr lang="en-US"/>
              <a:t>? 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09449-877B-48BC-ABDC-60551CF8D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HR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holde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informasjon</a:t>
            </a:r>
            <a:r>
              <a:rPr lang="en-US"/>
              <a:t> om </a:t>
            </a:r>
            <a:r>
              <a:rPr lang="en-US" err="1"/>
              <a:t>ansatt</a:t>
            </a:r>
            <a:endParaRPr lang="en-US"/>
          </a:p>
          <a:p>
            <a:pPr lvl="1"/>
            <a:r>
              <a:rPr lang="en-US" err="1"/>
              <a:t>Adresse</a:t>
            </a:r>
            <a:endParaRPr lang="en-US"/>
          </a:p>
          <a:p>
            <a:pPr lvl="1"/>
            <a:r>
              <a:rPr lang="en-US" err="1"/>
              <a:t>Kompetanse</a:t>
            </a:r>
            <a:endParaRPr lang="en-US"/>
          </a:p>
          <a:p>
            <a:pPr lvl="1"/>
            <a:r>
              <a:rPr lang="en-US" err="1"/>
              <a:t>Ferie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fravær</a:t>
            </a:r>
            <a:endParaRPr lang="en-US"/>
          </a:p>
          <a:p>
            <a:pPr marL="457200" lvl="1" indent="0">
              <a:buNone/>
            </a:pPr>
            <a:endParaRPr lang="en-US"/>
          </a:p>
          <a:p>
            <a:r>
              <a:rPr lang="en-US"/>
              <a:t>Field Service </a:t>
            </a:r>
            <a:r>
              <a:rPr lang="en-US" err="1"/>
              <a:t>trenger</a:t>
            </a:r>
            <a:r>
              <a:rPr lang="en-US"/>
              <a:t> </a:t>
            </a:r>
            <a:r>
              <a:rPr lang="en-US" err="1"/>
              <a:t>informasjon</a:t>
            </a:r>
            <a:r>
              <a:rPr lang="en-US"/>
              <a:t> for å </a:t>
            </a:r>
            <a:r>
              <a:rPr lang="en-US" err="1"/>
              <a:t>booke</a:t>
            </a:r>
            <a:r>
              <a:rPr lang="en-US"/>
              <a:t> </a:t>
            </a:r>
            <a:r>
              <a:rPr lang="en-US" err="1"/>
              <a:t>rett</a:t>
            </a:r>
            <a:r>
              <a:rPr lang="en-US"/>
              <a:t> </a:t>
            </a:r>
            <a:r>
              <a:rPr lang="en-US" err="1"/>
              <a:t>ressurs</a:t>
            </a:r>
            <a:endParaRPr lang="en-US"/>
          </a:p>
          <a:p>
            <a:pPr lvl="1"/>
            <a:r>
              <a:rPr lang="en-US" err="1"/>
              <a:t>Lokasjon</a:t>
            </a:r>
            <a:endParaRPr lang="en-US"/>
          </a:p>
          <a:p>
            <a:pPr lvl="1"/>
            <a:r>
              <a:rPr lang="en-US" err="1"/>
              <a:t>Kompetanse</a:t>
            </a:r>
            <a:endParaRPr lang="en-US"/>
          </a:p>
          <a:p>
            <a:pPr lvl="1"/>
            <a:r>
              <a:rPr lang="en-US" err="1"/>
              <a:t>Tilgjengelighet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024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7246AC-B4CD-42A9-A528-4DFEA6ECE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510"/>
            <a:ext cx="12192000" cy="363835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6F0D561-033C-4BFF-BA4A-201950648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Møt</a:t>
            </a:r>
            <a:r>
              <a:rPr lang="en-GB"/>
              <a:t> Ted Howard</a:t>
            </a:r>
          </a:p>
        </p:txBody>
      </p:sp>
    </p:spTree>
    <p:extLst>
      <p:ext uri="{BB962C8B-B14F-4D97-AF65-F5344CB8AC3E}">
        <p14:creationId xmlns:p14="http://schemas.microsoft.com/office/powerpoint/2010/main" val="81469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EBE84B09-CE7A-4ECD-9D02-1AAB5DB84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399" y="505355"/>
            <a:ext cx="4308437" cy="3081485"/>
          </a:xfrm>
          <a:prstGeom prst="rect">
            <a:avLst/>
          </a:prstGeom>
        </p:spPr>
      </p:pic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4C08223A-9F04-43AA-A053-427BB8817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836" y="505356"/>
            <a:ext cx="4994750" cy="3081486"/>
          </a:xfrm>
          <a:prstGeom prst="rect">
            <a:avLst/>
          </a:prstGeom>
        </p:spPr>
      </p:pic>
      <p:pic>
        <p:nvPicPr>
          <p:cNvPr id="6" name="Graphic 5" descr="Heart with solid fill">
            <a:extLst>
              <a:ext uri="{FF2B5EF4-FFF2-40B4-BE49-F238E27FC236}">
                <a16:creationId xmlns:a16="http://schemas.microsoft.com/office/drawing/2014/main" id="{D5ADFA38-8D0B-494E-ADC7-31E1C23B1C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25609" y="826387"/>
            <a:ext cx="2760453" cy="2760453"/>
          </a:xfrm>
          <a:prstGeom prst="rect">
            <a:avLst/>
          </a:prstGeom>
        </p:spPr>
      </p:pic>
      <p:pic>
        <p:nvPicPr>
          <p:cNvPr id="8" name="Graphic 7" descr="Man">
            <a:extLst>
              <a:ext uri="{FF2B5EF4-FFF2-40B4-BE49-F238E27FC236}">
                <a16:creationId xmlns:a16="http://schemas.microsoft.com/office/drawing/2014/main" id="{B5FBB559-539E-4D3C-AE59-8155711387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95332" y="4673600"/>
            <a:ext cx="1358013" cy="135801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2939269-CE97-424E-A53B-B1825913D2B5}"/>
              </a:ext>
            </a:extLst>
          </p:cNvPr>
          <p:cNvCxnSpPr>
            <a:cxnSpLocks/>
          </p:cNvCxnSpPr>
          <p:nvPr/>
        </p:nvCxnSpPr>
        <p:spPr>
          <a:xfrm>
            <a:off x="3827676" y="3620707"/>
            <a:ext cx="1396257" cy="1731899"/>
          </a:xfrm>
          <a:prstGeom prst="straightConnector1">
            <a:avLst/>
          </a:prstGeom>
          <a:ln w="698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14AA3D-081C-4649-AE18-FF77760F1E99}"/>
              </a:ext>
            </a:extLst>
          </p:cNvPr>
          <p:cNvCxnSpPr>
            <a:cxnSpLocks/>
          </p:cNvCxnSpPr>
          <p:nvPr/>
        </p:nvCxnSpPr>
        <p:spPr>
          <a:xfrm flipH="1">
            <a:off x="6096000" y="3620707"/>
            <a:ext cx="1583268" cy="1731899"/>
          </a:xfrm>
          <a:prstGeom prst="straightConnector1">
            <a:avLst/>
          </a:prstGeom>
          <a:ln w="698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E61AE28-5969-4CBB-BD08-0CE9B2CF3776}"/>
              </a:ext>
            </a:extLst>
          </p:cNvPr>
          <p:cNvSpPr txBox="1"/>
          <p:nvPr/>
        </p:nvSpPr>
        <p:spPr>
          <a:xfrm>
            <a:off x="5080951" y="5937145"/>
            <a:ext cx="1186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TED</a:t>
            </a:r>
            <a:endParaRPr lang="nb-NO" sz="4800" b="1" dirty="0"/>
          </a:p>
        </p:txBody>
      </p:sp>
    </p:spTree>
    <p:extLst>
      <p:ext uri="{BB962C8B-B14F-4D97-AF65-F5344CB8AC3E}">
        <p14:creationId xmlns:p14="http://schemas.microsoft.com/office/powerpoint/2010/main" val="1394265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01631-B370-4A0A-929D-5332BF3DB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281" y="2766218"/>
            <a:ext cx="5971437" cy="1325563"/>
          </a:xfrm>
        </p:spPr>
        <p:txBody>
          <a:bodyPr/>
          <a:lstStyle/>
          <a:p>
            <a:r>
              <a:rPr lang="en-US" b="1" dirty="0"/>
              <a:t>Let’s get technical… ISH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978026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5463B974E221B4DB566307981FEE955" ma:contentTypeVersion="11" ma:contentTypeDescription="Opprett et nytt dokument." ma:contentTypeScope="" ma:versionID="22db128b6d5a9d63d5181aaf3d36cfb1">
  <xsd:schema xmlns:xsd="http://www.w3.org/2001/XMLSchema" xmlns:xs="http://www.w3.org/2001/XMLSchema" xmlns:p="http://schemas.microsoft.com/office/2006/metadata/properties" xmlns:ns3="03797039-c3cd-4522-9092-56894b20faae" xmlns:ns4="7b415f30-aecc-4886-b358-6b96d82130cf" targetNamespace="http://schemas.microsoft.com/office/2006/metadata/properties" ma:root="true" ma:fieldsID="d2f4ecb8e51646d9018908162af2cc44" ns3:_="" ns4:_="">
    <xsd:import namespace="03797039-c3cd-4522-9092-56894b20faae"/>
    <xsd:import namespace="7b415f30-aecc-4886-b358-6b96d82130c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797039-c3cd-4522-9092-56894b20fa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15f30-aecc-4886-b358-6b96d82130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2BE1E3-869E-4663-9FC7-ABFFB00013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0D36FD-8AF2-4B9C-A312-28A3C7696D31}">
  <ds:schemaRefs>
    <ds:schemaRef ds:uri="03797039-c3cd-4522-9092-56894b20faae"/>
    <ds:schemaRef ds:uri="7b415f30-aecc-4886-b358-6b96d82130c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7B5C857-10DA-49AE-BEEC-EB5CDB8DC02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2709</TotalTime>
  <Words>176</Words>
  <Application>Microsoft Office PowerPoint</Application>
  <PresentationFormat>Widescreen</PresentationFormat>
  <Paragraphs>43</Paragraphs>
  <Slides>44</Slides>
  <Notes>0</Notes>
  <HiddenSlides>6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Segoe UI</vt:lpstr>
      <vt:lpstr>Office Theme</vt:lpstr>
      <vt:lpstr>Dynamics 365 HR og Field Service</vt:lpstr>
      <vt:lpstr>Malin Martnes</vt:lpstr>
      <vt:lpstr>Hvorfor HR og FS?</vt:lpstr>
      <vt:lpstr>Hva er Human Resources?</vt:lpstr>
      <vt:lpstr>Hva er Field Service? </vt:lpstr>
      <vt:lpstr>Hvorfor integrere? </vt:lpstr>
      <vt:lpstr>Møt Ted Howard</vt:lpstr>
      <vt:lpstr>PowerPoint Presentation</vt:lpstr>
      <vt:lpstr>Let’s get technical… ISH</vt:lpstr>
      <vt:lpstr>Virtuelle entiteter</vt:lpstr>
      <vt:lpstr>https://portal.azure.com</vt:lpstr>
      <vt:lpstr>PowerPoint Presentation</vt:lpstr>
      <vt:lpstr>https://portal.azure.com</vt:lpstr>
      <vt:lpstr>PowerPoint Presentation</vt:lpstr>
      <vt:lpstr>https://admin.powerplatform.microsoft.com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talk about TED BABY</vt:lpstr>
      <vt:lpstr>Ted Howard</vt:lpstr>
      <vt:lpstr>CDS / Dataverse</vt:lpstr>
      <vt:lpstr>Ansatte fra HR</vt:lpstr>
      <vt:lpstr>Kompetanse ansatte</vt:lpstr>
      <vt:lpstr>PowerPoint Presentation</vt:lpstr>
      <vt:lpstr>Ted’s skills</vt:lpstr>
      <vt:lpstr>PowerPoint Presentation</vt:lpstr>
      <vt:lpstr>Field Service Ressursen Ted</vt:lpstr>
      <vt:lpstr>Ingen kompetanse registrert</vt:lpstr>
      <vt:lpstr>PowerPoint Presentation</vt:lpstr>
      <vt:lpstr>PowerPoint Presentation</vt:lpstr>
      <vt:lpstr>PowerPoint Presentation</vt:lpstr>
      <vt:lpstr>Kompetanse registrert</vt:lpstr>
      <vt:lpstr>PowerPoint Presentation</vt:lpstr>
      <vt:lpstr>PowerPoint Presentation</vt:lpstr>
      <vt:lpstr>PowerPoint Presentation</vt:lpstr>
      <vt:lpstr>PowerPoint Presentation</vt:lpstr>
      <vt:lpstr>Konklusjon?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Dynamics 365 HR og Field Service</dc:title>
  <dc:creator>Malin Donoso Martnes</dc:creator>
  <cp:lastModifiedBy>Thomas Sandsør</cp:lastModifiedBy>
  <cp:revision>2</cp:revision>
  <dcterms:created xsi:type="dcterms:W3CDTF">2020-12-07T20:34:11Z</dcterms:created>
  <dcterms:modified xsi:type="dcterms:W3CDTF">2020-12-07T22:09:51Z</dcterms:modified>
</cp:coreProperties>
</file>