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19"/>
  </p:notesMasterIdLst>
  <p:handoutMasterIdLst>
    <p:handoutMasterId r:id="rId20"/>
  </p:handoutMasterIdLst>
  <p:sldIdLst>
    <p:sldId id="2145707748" r:id="rId5"/>
    <p:sldId id="2147470472" r:id="rId6"/>
    <p:sldId id="2145707809" r:id="rId7"/>
    <p:sldId id="2145707808" r:id="rId8"/>
    <p:sldId id="2147470471" r:id="rId9"/>
    <p:sldId id="2147470469" r:id="rId10"/>
    <p:sldId id="2147470470" r:id="rId11"/>
    <p:sldId id="2147470476" r:id="rId12"/>
    <p:sldId id="2145707811" r:id="rId13"/>
    <p:sldId id="2147470474" r:id="rId14"/>
    <p:sldId id="2147470475" r:id="rId15"/>
    <p:sldId id="2145707813" r:id="rId16"/>
    <p:sldId id="2145707812" r:id="rId17"/>
    <p:sldId id="214732792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15977B-509F-4B9F-99CE-BF4A8069CC4B}">
          <p14:sldIdLst>
            <p14:sldId id="2145707748"/>
            <p14:sldId id="2147470472"/>
            <p14:sldId id="2145707809"/>
            <p14:sldId id="2145707808"/>
            <p14:sldId id="2147470471"/>
            <p14:sldId id="2147470469"/>
            <p14:sldId id="2147470470"/>
            <p14:sldId id="2147470476"/>
            <p14:sldId id="2145707811"/>
            <p14:sldId id="2147470474"/>
            <p14:sldId id="2147470475"/>
            <p14:sldId id="2145707813"/>
            <p14:sldId id="2145707812"/>
            <p14:sldId id="214732792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yanka" initials="P" lastIdx="1" clrIdx="0">
    <p:extLst>
      <p:ext uri="{19B8F6BF-5375-455C-9EA6-DF929625EA0E}">
        <p15:presenceInfo xmlns:p15="http://schemas.microsoft.com/office/powerpoint/2012/main" userId="S::priyanka.luis@capgemini.com::4871a144-e4ad-4cd9-977a-ceb61059c38f" providerId="AD"/>
      </p:ext>
    </p:extLst>
  </p:cmAuthor>
  <p:cmAuthor id="2" name="Das, Gourabashis" initials="DG" lastIdx="38" clrIdx="1">
    <p:extLst>
      <p:ext uri="{19B8F6BF-5375-455C-9EA6-DF929625EA0E}">
        <p15:presenceInfo xmlns:p15="http://schemas.microsoft.com/office/powerpoint/2012/main" userId="S::gourabashis.das@capgemini.com::4192904e-b557-4650-ae4f-0389beb56e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3F"/>
    <a:srgbClr val="214554"/>
    <a:srgbClr val="14596B"/>
    <a:srgbClr val="173340"/>
    <a:srgbClr val="00D5D0"/>
    <a:srgbClr val="23ABA8"/>
    <a:srgbClr val="57CF80"/>
    <a:srgbClr val="178036"/>
    <a:srgbClr val="007D7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9698" autoAdjust="0"/>
  </p:normalViewPr>
  <p:slideViewPr>
    <p:cSldViewPr>
      <p:cViewPr varScale="1">
        <p:scale>
          <a:sx n="77" d="100"/>
          <a:sy n="77" d="100"/>
        </p:scale>
        <p:origin x="878" y="43"/>
      </p:cViewPr>
      <p:guideLst/>
    </p:cSldViewPr>
  </p:slideViewPr>
  <p:notesTextViewPr>
    <p:cViewPr>
      <p:scale>
        <a:sx n="1" d="1"/>
        <a:sy n="1" d="1"/>
      </p:scale>
      <p:origin x="0" y="0"/>
    </p:cViewPr>
  </p:notesTextViewPr>
  <p:notesViewPr>
    <p:cSldViewPr>
      <p:cViewPr varScale="1">
        <p:scale>
          <a:sx n="48" d="100"/>
          <a:sy n="48" d="100"/>
        </p:scale>
        <p:origin x="26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telbach, Thomas" userId="cea138c3-83f1-454d-a236-47db19365dd3" providerId="ADAL" clId="{8CEC999B-22A9-445F-A0F9-BAC6A6DD4B1A}"/>
    <pc:docChg chg="undo custSel addSld modSld modSection">
      <pc:chgData name="Mittelbach, Thomas" userId="cea138c3-83f1-454d-a236-47db19365dd3" providerId="ADAL" clId="{8CEC999B-22A9-445F-A0F9-BAC6A6DD4B1A}" dt="2022-05-23T20:41:40.723" v="1934" actId="1076"/>
      <pc:docMkLst>
        <pc:docMk/>
      </pc:docMkLst>
      <pc:sldChg chg="delSp modSp mod">
        <pc:chgData name="Mittelbach, Thomas" userId="cea138c3-83f1-454d-a236-47db19365dd3" providerId="ADAL" clId="{8CEC999B-22A9-445F-A0F9-BAC6A6DD4B1A}" dt="2022-05-22T20:22:48.723" v="86" actId="1076"/>
        <pc:sldMkLst>
          <pc:docMk/>
          <pc:sldMk cId="1074833695" sldId="2145707748"/>
        </pc:sldMkLst>
        <pc:spChg chg="mod">
          <ac:chgData name="Mittelbach, Thomas" userId="cea138c3-83f1-454d-a236-47db19365dd3" providerId="ADAL" clId="{8CEC999B-22A9-445F-A0F9-BAC6A6DD4B1A}" dt="2022-05-22T20:22:30.751" v="82" actId="20577"/>
          <ac:spMkLst>
            <pc:docMk/>
            <pc:sldMk cId="1074833695" sldId="2145707748"/>
            <ac:spMk id="5" creationId="{1387A924-43CC-4BEA-AF56-8BA1D93F10E8}"/>
          </ac:spMkLst>
        </pc:spChg>
        <pc:spChg chg="del mod">
          <ac:chgData name="Mittelbach, Thomas" userId="cea138c3-83f1-454d-a236-47db19365dd3" providerId="ADAL" clId="{8CEC999B-22A9-445F-A0F9-BAC6A6DD4B1A}" dt="2022-05-22T20:21:31.889" v="5"/>
          <ac:spMkLst>
            <pc:docMk/>
            <pc:sldMk cId="1074833695" sldId="2145707748"/>
            <ac:spMk id="12" creationId="{6B9B5437-A57E-4B9D-958A-4D436804FF65}"/>
          </ac:spMkLst>
        </pc:spChg>
        <pc:spChg chg="mod">
          <ac:chgData name="Mittelbach, Thomas" userId="cea138c3-83f1-454d-a236-47db19365dd3" providerId="ADAL" clId="{8CEC999B-22A9-445F-A0F9-BAC6A6DD4B1A}" dt="2022-05-22T20:22:43.613" v="83" actId="1076"/>
          <ac:spMkLst>
            <pc:docMk/>
            <pc:sldMk cId="1074833695" sldId="2145707748"/>
            <ac:spMk id="13" creationId="{B668C3B9-4A3A-46AD-B8C3-4FC668E0DECF}"/>
          </ac:spMkLst>
        </pc:spChg>
        <pc:picChg chg="mod">
          <ac:chgData name="Mittelbach, Thomas" userId="cea138c3-83f1-454d-a236-47db19365dd3" providerId="ADAL" clId="{8CEC999B-22A9-445F-A0F9-BAC6A6DD4B1A}" dt="2022-05-22T20:22:48.723" v="86" actId="1076"/>
          <ac:picMkLst>
            <pc:docMk/>
            <pc:sldMk cId="1074833695" sldId="2145707748"/>
            <ac:picMk id="10" creationId="{75316C93-9837-4664-A354-A87D70052EF0}"/>
          </ac:picMkLst>
        </pc:picChg>
      </pc:sldChg>
      <pc:sldChg chg="mod modShow">
        <pc:chgData name="Mittelbach, Thomas" userId="cea138c3-83f1-454d-a236-47db19365dd3" providerId="ADAL" clId="{8CEC999B-22A9-445F-A0F9-BAC6A6DD4B1A}" dt="2022-05-23T19:44:26.180" v="416" actId="729"/>
        <pc:sldMkLst>
          <pc:docMk/>
          <pc:sldMk cId="2162519766" sldId="2145707797"/>
        </pc:sldMkLst>
      </pc:sldChg>
      <pc:sldChg chg="modNotesTx">
        <pc:chgData name="Mittelbach, Thomas" userId="cea138c3-83f1-454d-a236-47db19365dd3" providerId="ADAL" clId="{8CEC999B-22A9-445F-A0F9-BAC6A6DD4B1A}" dt="2022-05-23T20:22:08.238" v="1867" actId="20577"/>
        <pc:sldMkLst>
          <pc:docMk/>
          <pc:sldMk cId="3536203791" sldId="2145707811"/>
        </pc:sldMkLst>
      </pc:sldChg>
      <pc:sldChg chg="mod modShow">
        <pc:chgData name="Mittelbach, Thomas" userId="cea138c3-83f1-454d-a236-47db19365dd3" providerId="ADAL" clId="{8CEC999B-22A9-445F-A0F9-BAC6A6DD4B1A}" dt="2022-05-23T19:39:50.442" v="391" actId="729"/>
        <pc:sldMkLst>
          <pc:docMk/>
          <pc:sldMk cId="1343403632" sldId="2145707812"/>
        </pc:sldMkLst>
      </pc:sldChg>
      <pc:sldChg chg="modSp mod">
        <pc:chgData name="Mittelbach, Thomas" userId="cea138c3-83f1-454d-a236-47db19365dd3" providerId="ADAL" clId="{8CEC999B-22A9-445F-A0F9-BAC6A6DD4B1A}" dt="2022-05-23T20:29:35.798" v="1912" actId="20577"/>
        <pc:sldMkLst>
          <pc:docMk/>
          <pc:sldMk cId="829813210" sldId="2147327925"/>
        </pc:sldMkLst>
        <pc:spChg chg="mod">
          <ac:chgData name="Mittelbach, Thomas" userId="cea138c3-83f1-454d-a236-47db19365dd3" providerId="ADAL" clId="{8CEC999B-22A9-445F-A0F9-BAC6A6DD4B1A}" dt="2022-05-23T20:29:35.798" v="1912" actId="20577"/>
          <ac:spMkLst>
            <pc:docMk/>
            <pc:sldMk cId="829813210" sldId="2147327925"/>
            <ac:spMk id="3" creationId="{1934DAC8-955A-40C8-B058-88C04F98398A}"/>
          </ac:spMkLst>
        </pc:spChg>
      </pc:sldChg>
      <pc:sldChg chg="addSp modSp mod">
        <pc:chgData name="Mittelbach, Thomas" userId="cea138c3-83f1-454d-a236-47db19365dd3" providerId="ADAL" clId="{8CEC999B-22A9-445F-A0F9-BAC6A6DD4B1A}" dt="2022-05-23T19:58:18.784" v="847" actId="688"/>
        <pc:sldMkLst>
          <pc:docMk/>
          <pc:sldMk cId="1919128167" sldId="2147470469"/>
        </pc:sldMkLst>
        <pc:spChg chg="add mod">
          <ac:chgData name="Mittelbach, Thomas" userId="cea138c3-83f1-454d-a236-47db19365dd3" providerId="ADAL" clId="{8CEC999B-22A9-445F-A0F9-BAC6A6DD4B1A}" dt="2022-05-23T19:58:18.784" v="847" actId="688"/>
          <ac:spMkLst>
            <pc:docMk/>
            <pc:sldMk cId="1919128167" sldId="2147470469"/>
            <ac:spMk id="3" creationId="{173B9C74-2D2B-47B3-B29A-90BEAC49A202}"/>
          </ac:spMkLst>
        </pc:spChg>
      </pc:sldChg>
      <pc:sldChg chg="addSp delSp modSp mod">
        <pc:chgData name="Mittelbach, Thomas" userId="cea138c3-83f1-454d-a236-47db19365dd3" providerId="ADAL" clId="{8CEC999B-22A9-445F-A0F9-BAC6A6DD4B1A}" dt="2022-05-23T08:30:21.522" v="112" actId="1076"/>
        <pc:sldMkLst>
          <pc:docMk/>
          <pc:sldMk cId="2754523379" sldId="2147470470"/>
        </pc:sldMkLst>
        <pc:spChg chg="add mod">
          <ac:chgData name="Mittelbach, Thomas" userId="cea138c3-83f1-454d-a236-47db19365dd3" providerId="ADAL" clId="{8CEC999B-22A9-445F-A0F9-BAC6A6DD4B1A}" dt="2022-05-23T08:28:34.587" v="88" actId="1076"/>
          <ac:spMkLst>
            <pc:docMk/>
            <pc:sldMk cId="2754523379" sldId="2147470470"/>
            <ac:spMk id="6" creationId="{BF5736B6-6BBE-4AD1-A5B8-06678244F2A4}"/>
          </ac:spMkLst>
        </pc:spChg>
        <pc:spChg chg="add del mod">
          <ac:chgData name="Mittelbach, Thomas" userId="cea138c3-83f1-454d-a236-47db19365dd3" providerId="ADAL" clId="{8CEC999B-22A9-445F-A0F9-BAC6A6DD4B1A}" dt="2022-05-23T08:30:15.919" v="111"/>
          <ac:spMkLst>
            <pc:docMk/>
            <pc:sldMk cId="2754523379" sldId="2147470470"/>
            <ac:spMk id="7" creationId="{4708E548-65A3-4719-9096-8DBFF05DF617}"/>
          </ac:spMkLst>
        </pc:spChg>
        <pc:spChg chg="add mod">
          <ac:chgData name="Mittelbach, Thomas" userId="cea138c3-83f1-454d-a236-47db19365dd3" providerId="ADAL" clId="{8CEC999B-22A9-445F-A0F9-BAC6A6DD4B1A}" dt="2022-05-23T08:30:21.522" v="112" actId="1076"/>
          <ac:spMkLst>
            <pc:docMk/>
            <pc:sldMk cId="2754523379" sldId="2147470470"/>
            <ac:spMk id="8" creationId="{F39AAC2A-2725-48F8-B21D-A7300F4367ED}"/>
          </ac:spMkLst>
        </pc:spChg>
      </pc:sldChg>
      <pc:sldChg chg="addSp delSp modSp mod modClrScheme chgLayout">
        <pc:chgData name="Mittelbach, Thomas" userId="cea138c3-83f1-454d-a236-47db19365dd3" providerId="ADAL" clId="{8CEC999B-22A9-445F-A0F9-BAC6A6DD4B1A}" dt="2022-05-23T19:57:10.362" v="808" actId="14100"/>
        <pc:sldMkLst>
          <pc:docMk/>
          <pc:sldMk cId="1558022568" sldId="2147470471"/>
        </pc:sldMkLst>
        <pc:spChg chg="mod ord">
          <ac:chgData name="Mittelbach, Thomas" userId="cea138c3-83f1-454d-a236-47db19365dd3" providerId="ADAL" clId="{8CEC999B-22A9-445F-A0F9-BAC6A6DD4B1A}" dt="2022-05-23T19:57:05.380" v="807" actId="20577"/>
          <ac:spMkLst>
            <pc:docMk/>
            <pc:sldMk cId="1558022568" sldId="2147470471"/>
            <ac:spMk id="2" creationId="{4BE8992A-3551-48FA-8932-E5E7EE64FCFE}"/>
          </ac:spMkLst>
        </pc:spChg>
        <pc:spChg chg="mod ord">
          <ac:chgData name="Mittelbach, Thomas" userId="cea138c3-83f1-454d-a236-47db19365dd3" providerId="ADAL" clId="{8CEC999B-22A9-445F-A0F9-BAC6A6DD4B1A}" dt="2022-05-23T19:52:29.663" v="494" actId="1076"/>
          <ac:spMkLst>
            <pc:docMk/>
            <pc:sldMk cId="1558022568" sldId="2147470471"/>
            <ac:spMk id="3" creationId="{A9C8D9DF-3C8D-4F93-98C5-1C5B7A4C662E}"/>
          </ac:spMkLst>
        </pc:spChg>
        <pc:spChg chg="add del mod ord">
          <ac:chgData name="Mittelbach, Thomas" userId="cea138c3-83f1-454d-a236-47db19365dd3" providerId="ADAL" clId="{8CEC999B-22A9-445F-A0F9-BAC6A6DD4B1A}" dt="2022-05-23T19:52:05.162" v="490" actId="700"/>
          <ac:spMkLst>
            <pc:docMk/>
            <pc:sldMk cId="1558022568" sldId="2147470471"/>
            <ac:spMk id="4" creationId="{6E0D66D0-CBC2-478D-968D-BB1EF4934BB5}"/>
          </ac:spMkLst>
        </pc:spChg>
        <pc:spChg chg="add del mod ord">
          <ac:chgData name="Mittelbach, Thomas" userId="cea138c3-83f1-454d-a236-47db19365dd3" providerId="ADAL" clId="{8CEC999B-22A9-445F-A0F9-BAC6A6DD4B1A}" dt="2022-05-23T19:52:05.162" v="490" actId="700"/>
          <ac:spMkLst>
            <pc:docMk/>
            <pc:sldMk cId="1558022568" sldId="2147470471"/>
            <ac:spMk id="5" creationId="{62F8EE2C-09F7-46C2-A3FB-CCAC2EBD51CA}"/>
          </ac:spMkLst>
        </pc:spChg>
        <pc:spChg chg="add del mod ord">
          <ac:chgData name="Mittelbach, Thomas" userId="cea138c3-83f1-454d-a236-47db19365dd3" providerId="ADAL" clId="{8CEC999B-22A9-445F-A0F9-BAC6A6DD4B1A}" dt="2022-05-23T19:52:05.162" v="490" actId="700"/>
          <ac:spMkLst>
            <pc:docMk/>
            <pc:sldMk cId="1558022568" sldId="2147470471"/>
            <ac:spMk id="6" creationId="{FF0E791D-1939-4DEF-9C3C-A073E134E335}"/>
          </ac:spMkLst>
        </pc:spChg>
        <pc:picChg chg="add mod">
          <ac:chgData name="Mittelbach, Thomas" userId="cea138c3-83f1-454d-a236-47db19365dd3" providerId="ADAL" clId="{8CEC999B-22A9-445F-A0F9-BAC6A6DD4B1A}" dt="2022-05-23T19:57:10.362" v="808" actId="14100"/>
          <ac:picMkLst>
            <pc:docMk/>
            <pc:sldMk cId="1558022568" sldId="2147470471"/>
            <ac:picMk id="8" creationId="{5060E19B-83BF-41D3-861B-AE5D0F55A24D}"/>
          </ac:picMkLst>
        </pc:picChg>
      </pc:sldChg>
      <pc:sldChg chg="addSp delSp modSp new mod modClrScheme chgLayout">
        <pc:chgData name="Mittelbach, Thomas" userId="cea138c3-83f1-454d-a236-47db19365dd3" providerId="ADAL" clId="{8CEC999B-22A9-445F-A0F9-BAC6A6DD4B1A}" dt="2022-05-22T20:21:06.191" v="2"/>
        <pc:sldMkLst>
          <pc:docMk/>
          <pc:sldMk cId="2073256791" sldId="2147470472"/>
        </pc:sldMkLst>
        <pc:spChg chg="del">
          <ac:chgData name="Mittelbach, Thomas" userId="cea138c3-83f1-454d-a236-47db19365dd3" providerId="ADAL" clId="{8CEC999B-22A9-445F-A0F9-BAC6A6DD4B1A}" dt="2022-05-22T20:21:03.862" v="1" actId="700"/>
          <ac:spMkLst>
            <pc:docMk/>
            <pc:sldMk cId="2073256791" sldId="2147470472"/>
            <ac:spMk id="2" creationId="{84C9228F-E1FA-4984-9DEF-3E86BE784F66}"/>
          </ac:spMkLst>
        </pc:spChg>
        <pc:spChg chg="del mod ord">
          <ac:chgData name="Mittelbach, Thomas" userId="cea138c3-83f1-454d-a236-47db19365dd3" providerId="ADAL" clId="{8CEC999B-22A9-445F-A0F9-BAC6A6DD4B1A}" dt="2022-05-22T20:21:03.862" v="1" actId="700"/>
          <ac:spMkLst>
            <pc:docMk/>
            <pc:sldMk cId="2073256791" sldId="2147470472"/>
            <ac:spMk id="3" creationId="{635F904E-8C08-4B7F-9654-A647A0C2C8D3}"/>
          </ac:spMkLst>
        </pc:spChg>
        <pc:spChg chg="add mod ord">
          <ac:chgData name="Mittelbach, Thomas" userId="cea138c3-83f1-454d-a236-47db19365dd3" providerId="ADAL" clId="{8CEC999B-22A9-445F-A0F9-BAC6A6DD4B1A}" dt="2022-05-22T20:21:03.862" v="1" actId="700"/>
          <ac:spMkLst>
            <pc:docMk/>
            <pc:sldMk cId="2073256791" sldId="2147470472"/>
            <ac:spMk id="4" creationId="{20455A13-F3D6-4394-87DA-200523D32621}"/>
          </ac:spMkLst>
        </pc:spChg>
        <pc:picChg chg="add">
          <ac:chgData name="Mittelbach, Thomas" userId="cea138c3-83f1-454d-a236-47db19365dd3" providerId="ADAL" clId="{8CEC999B-22A9-445F-A0F9-BAC6A6DD4B1A}" dt="2022-05-22T20:21:06.191" v="2"/>
          <ac:picMkLst>
            <pc:docMk/>
            <pc:sldMk cId="2073256791" sldId="2147470472"/>
            <ac:picMk id="11266" creationId="{AAA24D6D-9036-4AD5-9663-1819ACFE14B4}"/>
          </ac:picMkLst>
        </pc:picChg>
      </pc:sldChg>
      <pc:sldChg chg="addSp modSp new mod modShow modNotesTx">
        <pc:chgData name="Mittelbach, Thomas" userId="cea138c3-83f1-454d-a236-47db19365dd3" providerId="ADAL" clId="{8CEC999B-22A9-445F-A0F9-BAC6A6DD4B1A}" dt="2022-05-23T19:39:41.501" v="390" actId="729"/>
        <pc:sldMkLst>
          <pc:docMk/>
          <pc:sldMk cId="1785367618" sldId="2147470473"/>
        </pc:sldMkLst>
        <pc:spChg chg="mod">
          <ac:chgData name="Mittelbach, Thomas" userId="cea138c3-83f1-454d-a236-47db19365dd3" providerId="ADAL" clId="{8CEC999B-22A9-445F-A0F9-BAC6A6DD4B1A}" dt="2022-05-23T10:46:45.217" v="322" actId="20577"/>
          <ac:spMkLst>
            <pc:docMk/>
            <pc:sldMk cId="1785367618" sldId="2147470473"/>
            <ac:spMk id="2" creationId="{2BAC87CC-81C9-4E38-90B8-E262E20F2F2E}"/>
          </ac:spMkLst>
        </pc:spChg>
        <pc:picChg chg="add mod">
          <ac:chgData name="Mittelbach, Thomas" userId="cea138c3-83f1-454d-a236-47db19365dd3" providerId="ADAL" clId="{8CEC999B-22A9-445F-A0F9-BAC6A6DD4B1A}" dt="2022-05-23T10:46:53.490" v="326" actId="1076"/>
          <ac:picMkLst>
            <pc:docMk/>
            <pc:sldMk cId="1785367618" sldId="2147470473"/>
            <ac:picMk id="4" creationId="{6E85FD34-DE80-4843-8989-6DA1C2B2E83F}"/>
          </ac:picMkLst>
        </pc:picChg>
      </pc:sldChg>
      <pc:sldChg chg="addSp modSp new mod">
        <pc:chgData name="Mittelbach, Thomas" userId="cea138c3-83f1-454d-a236-47db19365dd3" providerId="ADAL" clId="{8CEC999B-22A9-445F-A0F9-BAC6A6DD4B1A}" dt="2022-05-23T20:41:40.723" v="1934" actId="1076"/>
        <pc:sldMkLst>
          <pc:docMk/>
          <pc:sldMk cId="3533354843" sldId="2147470474"/>
        </pc:sldMkLst>
        <pc:spChg chg="mod">
          <ac:chgData name="Mittelbach, Thomas" userId="cea138c3-83f1-454d-a236-47db19365dd3" providerId="ADAL" clId="{8CEC999B-22A9-445F-A0F9-BAC6A6DD4B1A}" dt="2022-05-23T19:40:15.956" v="402" actId="20577"/>
          <ac:spMkLst>
            <pc:docMk/>
            <pc:sldMk cId="3533354843" sldId="2147470474"/>
            <ac:spMk id="2" creationId="{B8A453A9-EA23-4411-A21E-983EC9CCA6BB}"/>
          </ac:spMkLst>
        </pc:spChg>
        <pc:spChg chg="add mod">
          <ac:chgData name="Mittelbach, Thomas" userId="cea138c3-83f1-454d-a236-47db19365dd3" providerId="ADAL" clId="{8CEC999B-22A9-445F-A0F9-BAC6A6DD4B1A}" dt="2022-05-23T19:42:27.499" v="413" actId="207"/>
          <ac:spMkLst>
            <pc:docMk/>
            <pc:sldMk cId="3533354843" sldId="2147470474"/>
            <ac:spMk id="4" creationId="{E01A1D88-C7F0-4DE2-92CE-C79CC896CFA5}"/>
          </ac:spMkLst>
        </pc:spChg>
        <pc:spChg chg="add mod">
          <ac:chgData name="Mittelbach, Thomas" userId="cea138c3-83f1-454d-a236-47db19365dd3" providerId="ADAL" clId="{8CEC999B-22A9-445F-A0F9-BAC6A6DD4B1A}" dt="2022-05-23T20:24:58.873" v="1906" actId="207"/>
          <ac:spMkLst>
            <pc:docMk/>
            <pc:sldMk cId="3533354843" sldId="2147470474"/>
            <ac:spMk id="6" creationId="{9E2BCB76-F6D5-49EB-AF00-3135B6ABE2EF}"/>
          </ac:spMkLst>
        </pc:spChg>
        <pc:spChg chg="add mod">
          <ac:chgData name="Mittelbach, Thomas" userId="cea138c3-83f1-454d-a236-47db19365dd3" providerId="ADAL" clId="{8CEC999B-22A9-445F-A0F9-BAC6A6DD4B1A}" dt="2022-05-23T20:25:16.626" v="1911" actId="20577"/>
          <ac:spMkLst>
            <pc:docMk/>
            <pc:sldMk cId="3533354843" sldId="2147470474"/>
            <ac:spMk id="8" creationId="{0264ED45-1E0F-4E46-ACDF-A86208537AC8}"/>
          </ac:spMkLst>
        </pc:spChg>
        <pc:spChg chg="add mod">
          <ac:chgData name="Mittelbach, Thomas" userId="cea138c3-83f1-454d-a236-47db19365dd3" providerId="ADAL" clId="{8CEC999B-22A9-445F-A0F9-BAC6A6DD4B1A}" dt="2022-05-23T20:41:40.723" v="1934" actId="1076"/>
          <ac:spMkLst>
            <pc:docMk/>
            <pc:sldMk cId="3533354843" sldId="2147470474"/>
            <ac:spMk id="10" creationId="{8C348CEA-BEAE-4A31-AB1D-1A0D97DF3DA1}"/>
          </ac:spMkLst>
        </pc:spChg>
      </pc:sldChg>
      <pc:sldChg chg="addSp new mod">
        <pc:chgData name="Mittelbach, Thomas" userId="cea138c3-83f1-454d-a236-47db19365dd3" providerId="ADAL" clId="{8CEC999B-22A9-445F-A0F9-BAC6A6DD4B1A}" dt="2022-05-23T19:43:32.852" v="415" actId="22"/>
        <pc:sldMkLst>
          <pc:docMk/>
          <pc:sldMk cId="567162437" sldId="2147470475"/>
        </pc:sldMkLst>
        <pc:picChg chg="add">
          <ac:chgData name="Mittelbach, Thomas" userId="cea138c3-83f1-454d-a236-47db19365dd3" providerId="ADAL" clId="{8CEC999B-22A9-445F-A0F9-BAC6A6DD4B1A}" dt="2022-05-23T19:43:32.852" v="415" actId="22"/>
          <ac:picMkLst>
            <pc:docMk/>
            <pc:sldMk cId="567162437" sldId="2147470475"/>
            <ac:picMk id="4" creationId="{5CA5FBFC-C49E-4EFA-B744-8FB8B7D15997}"/>
          </ac:picMkLst>
        </pc:picChg>
      </pc:sldChg>
      <pc:sldChg chg="addSp modSp new mod modClrScheme chgLayout">
        <pc:chgData name="Mittelbach, Thomas" userId="cea138c3-83f1-454d-a236-47db19365dd3" providerId="ADAL" clId="{8CEC999B-22A9-445F-A0F9-BAC6A6DD4B1A}" dt="2022-05-23T20:31:57.902" v="1916" actId="700"/>
        <pc:sldMkLst>
          <pc:docMk/>
          <pc:sldMk cId="1513485101" sldId="2147470476"/>
        </pc:sldMkLst>
        <pc:spChg chg="mod ord">
          <ac:chgData name="Mittelbach, Thomas" userId="cea138c3-83f1-454d-a236-47db19365dd3" providerId="ADAL" clId="{8CEC999B-22A9-445F-A0F9-BAC6A6DD4B1A}" dt="2022-05-23T20:31:57.902" v="1916" actId="700"/>
          <ac:spMkLst>
            <pc:docMk/>
            <pc:sldMk cId="1513485101" sldId="2147470476"/>
            <ac:spMk id="2" creationId="{18093507-4AC5-4C9F-B0E6-C9FECDDF0D81}"/>
          </ac:spMkLst>
        </pc:spChg>
        <pc:spChg chg="mod ord">
          <ac:chgData name="Mittelbach, Thomas" userId="cea138c3-83f1-454d-a236-47db19365dd3" providerId="ADAL" clId="{8CEC999B-22A9-445F-A0F9-BAC6A6DD4B1A}" dt="2022-05-23T20:31:57.902" v="1916" actId="700"/>
          <ac:spMkLst>
            <pc:docMk/>
            <pc:sldMk cId="1513485101" sldId="2147470476"/>
            <ac:spMk id="3" creationId="{2821A825-D16F-4AF9-B7C8-8945998F35E8}"/>
          </ac:spMkLst>
        </pc:spChg>
        <pc:picChg chg="add mod">
          <ac:chgData name="Mittelbach, Thomas" userId="cea138c3-83f1-454d-a236-47db19365dd3" providerId="ADAL" clId="{8CEC999B-22A9-445F-A0F9-BAC6A6DD4B1A}" dt="2022-05-23T20:31:41.174" v="1914" actId="1076"/>
          <ac:picMkLst>
            <pc:docMk/>
            <pc:sldMk cId="1513485101" sldId="2147470476"/>
            <ac:picMk id="5" creationId="{07181373-432A-4617-A015-DAD5DDE965F3}"/>
          </ac:picMkLst>
        </pc:picChg>
      </pc:sldChg>
    </pc:docChg>
  </pc:docChgLst>
  <pc:docChgLst>
    <pc:chgData name="Mittelbach, Thomas" userId="cea138c3-83f1-454d-a236-47db19365dd3" providerId="ADAL" clId="{EC471A3F-1546-4B86-8DF0-D2084C0C9045}"/>
    <pc:docChg chg="undo custSel delSld modSld modSection">
      <pc:chgData name="Mittelbach, Thomas" userId="cea138c3-83f1-454d-a236-47db19365dd3" providerId="ADAL" clId="{EC471A3F-1546-4B86-8DF0-D2084C0C9045}" dt="2022-05-25T10:45:06.772" v="20" actId="47"/>
      <pc:docMkLst>
        <pc:docMk/>
      </pc:docMkLst>
      <pc:sldChg chg="del">
        <pc:chgData name="Mittelbach, Thomas" userId="cea138c3-83f1-454d-a236-47db19365dd3" providerId="ADAL" clId="{EC471A3F-1546-4B86-8DF0-D2084C0C9045}" dt="2022-05-25T10:45:06.772" v="20" actId="47"/>
        <pc:sldMkLst>
          <pc:docMk/>
          <pc:sldMk cId="2162519766" sldId="2145707797"/>
        </pc:sldMkLst>
      </pc:sldChg>
      <pc:sldChg chg="modNotesTx">
        <pc:chgData name="Mittelbach, Thomas" userId="cea138c3-83f1-454d-a236-47db19365dd3" providerId="ADAL" clId="{EC471A3F-1546-4B86-8DF0-D2084C0C9045}" dt="2022-05-25T10:44:50.811" v="18" actId="6549"/>
        <pc:sldMkLst>
          <pc:docMk/>
          <pc:sldMk cId="3536203791" sldId="2145707811"/>
        </pc:sldMkLst>
      </pc:sldChg>
      <pc:sldChg chg="addSp delSp modSp mod">
        <pc:chgData name="Mittelbach, Thomas" userId="cea138c3-83f1-454d-a236-47db19365dd3" providerId="ADAL" clId="{EC471A3F-1546-4B86-8DF0-D2084C0C9045}" dt="2022-05-25T10:44:28.380" v="17" actId="1076"/>
        <pc:sldMkLst>
          <pc:docMk/>
          <pc:sldMk cId="2754523379" sldId="2147470470"/>
        </pc:sldMkLst>
        <pc:spChg chg="mod">
          <ac:chgData name="Mittelbach, Thomas" userId="cea138c3-83f1-454d-a236-47db19365dd3" providerId="ADAL" clId="{EC471A3F-1546-4B86-8DF0-D2084C0C9045}" dt="2022-05-25T10:44:28.380" v="17" actId="1076"/>
          <ac:spMkLst>
            <pc:docMk/>
            <pc:sldMk cId="2754523379" sldId="2147470470"/>
            <ac:spMk id="2" creationId="{DAEC37CF-1FDF-487F-B13B-7CE46DD3C842}"/>
          </ac:spMkLst>
        </pc:spChg>
        <pc:spChg chg="del mod">
          <ac:chgData name="Mittelbach, Thomas" userId="cea138c3-83f1-454d-a236-47db19365dd3" providerId="ADAL" clId="{EC471A3F-1546-4B86-8DF0-D2084C0C9045}" dt="2022-05-25T10:44:23.885" v="14" actId="478"/>
          <ac:spMkLst>
            <pc:docMk/>
            <pc:sldMk cId="2754523379" sldId="2147470470"/>
            <ac:spMk id="6" creationId="{BF5736B6-6BBE-4AD1-A5B8-06678244F2A4}"/>
          </ac:spMkLst>
        </pc:spChg>
        <pc:spChg chg="del mod">
          <ac:chgData name="Mittelbach, Thomas" userId="cea138c3-83f1-454d-a236-47db19365dd3" providerId="ADAL" clId="{EC471A3F-1546-4B86-8DF0-D2084C0C9045}" dt="2022-05-25T10:44:23.166" v="13" actId="478"/>
          <ac:spMkLst>
            <pc:docMk/>
            <pc:sldMk cId="2754523379" sldId="2147470470"/>
            <ac:spMk id="8" creationId="{F39AAC2A-2725-48F8-B21D-A7300F4367ED}"/>
          </ac:spMkLst>
        </pc:spChg>
        <pc:grpChg chg="del mod">
          <ac:chgData name="Mittelbach, Thomas" userId="cea138c3-83f1-454d-a236-47db19365dd3" providerId="ADAL" clId="{EC471A3F-1546-4B86-8DF0-D2084C0C9045}" dt="2022-05-25T10:44:19.351" v="9" actId="478"/>
          <ac:grpSpMkLst>
            <pc:docMk/>
            <pc:sldMk cId="2754523379" sldId="2147470470"/>
            <ac:grpSpMk id="5" creationId="{7D851844-3E53-4BDE-943B-F896F4641F58}"/>
          </ac:grpSpMkLst>
        </pc:grpChg>
        <pc:picChg chg="add mod">
          <ac:chgData name="Mittelbach, Thomas" userId="cea138c3-83f1-454d-a236-47db19365dd3" providerId="ADAL" clId="{EC471A3F-1546-4B86-8DF0-D2084C0C9045}" dt="2022-05-25T10:44:27.736" v="16" actId="1076"/>
          <ac:picMkLst>
            <pc:docMk/>
            <pc:sldMk cId="2754523379" sldId="2147470470"/>
            <ac:picMk id="9" creationId="{951EE58C-66D3-4B1F-AF69-2BA25EA149F0}"/>
          </ac:picMkLst>
        </pc:picChg>
      </pc:sldChg>
      <pc:sldChg chg="del">
        <pc:chgData name="Mittelbach, Thomas" userId="cea138c3-83f1-454d-a236-47db19365dd3" providerId="ADAL" clId="{EC471A3F-1546-4B86-8DF0-D2084C0C9045}" dt="2022-05-25T10:44:57.358" v="19" actId="47"/>
        <pc:sldMkLst>
          <pc:docMk/>
          <pc:sldMk cId="1785367618" sldId="21474704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5989DD-E0DA-4FDB-8D80-BE93E4F9DC2A}" type="datetimeFigureOut">
              <a:rPr lang="en-US" smtClean="0"/>
              <a:t>5/25/2022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F08B34-2D20-4C50-BC8E-DF41E7F090C4}" type="slidenum">
              <a:rPr lang="en-US" smtClean="0"/>
              <a:t>‹#›</a:t>
            </a:fld>
            <a:endParaRPr lang="en-US" dirty="0"/>
          </a:p>
        </p:txBody>
      </p:sp>
    </p:spTree>
    <p:extLst>
      <p:ext uri="{BB962C8B-B14F-4D97-AF65-F5344CB8AC3E}">
        <p14:creationId xmlns:p14="http://schemas.microsoft.com/office/powerpoint/2010/main" val="262943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0C07C-181F-4512-90D3-4E65BF778A8F}" type="datetimeFigureOut">
              <a:rPr lang="en-IN" smtClean="0"/>
              <a:t>25-05-2022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C1661-1474-4EE0-9885-EBE7AC31A138}" type="slidenum">
              <a:rPr lang="en-IN" smtClean="0"/>
              <a:t>‹#›</a:t>
            </a:fld>
            <a:endParaRPr lang="en-IN" dirty="0"/>
          </a:p>
        </p:txBody>
      </p:sp>
    </p:spTree>
    <p:extLst>
      <p:ext uri="{BB962C8B-B14F-4D97-AF65-F5344CB8AC3E}">
        <p14:creationId xmlns:p14="http://schemas.microsoft.com/office/powerpoint/2010/main" val="423262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har char="•"/>
            </a:pPr>
            <a:r>
              <a:rPr lang="en-GB" dirty="0">
                <a:latin typeface="Ubuntu"/>
              </a:rPr>
              <a:t>What is </a:t>
            </a:r>
            <a:r>
              <a:rPr lang="en-GB" dirty="0" err="1">
                <a:latin typeface="Ubuntu"/>
              </a:rPr>
              <a:t>CoE</a:t>
            </a:r>
            <a:r>
              <a:rPr lang="en-GB" dirty="0">
                <a:latin typeface="Ubuntu"/>
              </a:rPr>
              <a:t> Governance?</a:t>
            </a:r>
            <a:endParaRPr lang="en-GB" dirty="0"/>
          </a:p>
          <a:p>
            <a:pPr marL="342900" indent="-342900">
              <a:buChar char="•"/>
            </a:pPr>
            <a:r>
              <a:rPr lang="en-GB" dirty="0">
                <a:latin typeface="Ubuntu"/>
              </a:rPr>
              <a:t>How is Governance managed in </a:t>
            </a:r>
            <a:r>
              <a:rPr lang="en-GB" dirty="0" err="1">
                <a:latin typeface="Ubuntu"/>
              </a:rPr>
              <a:t>CoE</a:t>
            </a:r>
            <a:r>
              <a:rPr lang="en-GB" dirty="0">
                <a:latin typeface="Ubuntu"/>
              </a:rPr>
              <a:t>?</a:t>
            </a:r>
          </a:p>
          <a:p>
            <a:pPr marL="342900" indent="-342900">
              <a:buChar char="•"/>
            </a:pPr>
            <a:r>
              <a:rPr lang="en-GB" dirty="0">
                <a:latin typeface="Ubuntu"/>
              </a:rPr>
              <a:t>Why is Governance a mandatory part of Power Platform </a:t>
            </a:r>
            <a:r>
              <a:rPr lang="en-GB" dirty="0" err="1">
                <a:latin typeface="Ubuntu"/>
              </a:rPr>
              <a:t>CoE</a:t>
            </a:r>
            <a:r>
              <a:rPr lang="en-GB" dirty="0">
                <a:latin typeface="Ubuntu"/>
              </a:rPr>
              <a:t>?</a:t>
            </a:r>
          </a:p>
          <a:p>
            <a:endParaRPr lang="en-GB" dirty="0">
              <a:latin typeface="Ubuntu"/>
            </a:endParaRPr>
          </a:p>
          <a:p>
            <a:endParaRPr lang="en-US" dirty="0"/>
          </a:p>
        </p:txBody>
      </p:sp>
      <p:sp>
        <p:nvSpPr>
          <p:cNvPr id="4" name="Slide Number Placeholder 3"/>
          <p:cNvSpPr>
            <a:spLocks noGrp="1"/>
          </p:cNvSpPr>
          <p:nvPr>
            <p:ph type="sldNum" sz="quarter" idx="5"/>
          </p:nvPr>
        </p:nvSpPr>
        <p:spPr/>
        <p:txBody>
          <a:bodyPr/>
          <a:lstStyle/>
          <a:p>
            <a:fld id="{C0696B5C-12A0-4042-B4D0-BD3B9A4F58C6}" type="slidenum">
              <a:rPr lang="pt-BR" smtClean="0"/>
              <a:pPr/>
              <a:t>1</a:t>
            </a:fld>
            <a:endParaRPr lang="pt-BR"/>
          </a:p>
        </p:txBody>
      </p:sp>
    </p:spTree>
    <p:extLst>
      <p:ext uri="{BB962C8B-B14F-4D97-AF65-F5344CB8AC3E}">
        <p14:creationId xmlns:p14="http://schemas.microsoft.com/office/powerpoint/2010/main" val="275473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DA4C1661-1474-4EE0-9885-EBE7AC31A138}" type="slidenum">
              <a:rPr lang="en-IN" smtClean="0"/>
              <a:t>7</a:t>
            </a:fld>
            <a:endParaRPr lang="en-IN" dirty="0"/>
          </a:p>
        </p:txBody>
      </p:sp>
    </p:spTree>
    <p:extLst>
      <p:ext uri="{BB962C8B-B14F-4D97-AF65-F5344CB8AC3E}">
        <p14:creationId xmlns:p14="http://schemas.microsoft.com/office/powerpoint/2010/main" val="280995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A4C1661-1474-4EE0-9885-EBE7AC31A138}" type="slidenum">
              <a:rPr lang="en-IN" smtClean="0"/>
              <a:t>9</a:t>
            </a:fld>
            <a:endParaRPr lang="en-IN"/>
          </a:p>
        </p:txBody>
      </p:sp>
    </p:spTree>
    <p:extLst>
      <p:ext uri="{BB962C8B-B14F-4D97-AF65-F5344CB8AC3E}">
        <p14:creationId xmlns:p14="http://schemas.microsoft.com/office/powerpoint/2010/main" val="4946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DA4C1661-1474-4EE0-9885-EBE7AC31A138}" type="slidenum">
              <a:rPr lang="en-IN" smtClean="0"/>
              <a:t>10</a:t>
            </a:fld>
            <a:endParaRPr lang="en-IN" dirty="0"/>
          </a:p>
        </p:txBody>
      </p:sp>
    </p:spTree>
    <p:extLst>
      <p:ext uri="{BB962C8B-B14F-4D97-AF65-F5344CB8AC3E}">
        <p14:creationId xmlns:p14="http://schemas.microsoft.com/office/powerpoint/2010/main" val="2155965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hyperlink" Target="http://www.linkedin.com/company/capgemini" TargetMode="External"/><Relationship Id="rId1" Type="http://schemas.openxmlformats.org/officeDocument/2006/relationships/slideMaster" Target="../slideMasters/slideMaster1.xml"/><Relationship Id="rId6" Type="http://schemas.openxmlformats.org/officeDocument/2006/relationships/hyperlink" Target="http://www.twitter.com/capgemini"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www.youtube.com/capgeminimedia" TargetMode="External"/><Relationship Id="rId3" Type="http://schemas.openxmlformats.org/officeDocument/2006/relationships/tags" Target="../tags/tag8.xml"/><Relationship Id="rId7" Type="http://schemas.openxmlformats.org/officeDocument/2006/relationships/hyperlink" Target="http://www.linkedin.com/company/capgemini" TargetMode="External"/><Relationship Id="rId12" Type="http://schemas.openxmlformats.org/officeDocument/2006/relationships/image" Target="../media/image6.png"/><Relationship Id="rId17" Type="http://schemas.openxmlformats.org/officeDocument/2006/relationships/image" Target="../media/image3.png"/><Relationship Id="rId2" Type="http://schemas.openxmlformats.org/officeDocument/2006/relationships/tags" Target="../tags/tag7.xml"/><Relationship Id="rId16" Type="http://schemas.openxmlformats.org/officeDocument/2006/relationships/image" Target="../media/image8.png"/><Relationship Id="rId1" Type="http://schemas.openxmlformats.org/officeDocument/2006/relationships/tags" Target="../tags/tag6.xml"/><Relationship Id="rId6" Type="http://schemas.openxmlformats.org/officeDocument/2006/relationships/image" Target="../media/image10.png"/><Relationship Id="rId11" Type="http://schemas.openxmlformats.org/officeDocument/2006/relationships/hyperlink" Target="http://www.twitter.com/capgemini" TargetMode="External"/><Relationship Id="rId5" Type="http://schemas.openxmlformats.org/officeDocument/2006/relationships/slideMaster" Target="../slideMasters/slideMaster1.xml"/><Relationship Id="rId15" Type="http://schemas.openxmlformats.org/officeDocument/2006/relationships/hyperlink" Target="http://www.facebook.com/capgemini" TargetMode="External"/><Relationship Id="rId10" Type="http://schemas.openxmlformats.org/officeDocument/2006/relationships/image" Target="../media/image5.png"/><Relationship Id="rId4" Type="http://schemas.openxmlformats.org/officeDocument/2006/relationships/tags" Target="../tags/tag9.xml"/><Relationship Id="rId9" Type="http://schemas.openxmlformats.org/officeDocument/2006/relationships/hyperlink" Target="http://www.slideshare.net/capgemini" TargetMode="External"/><Relationship Id="rId1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2.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png"/><Relationship Id="rId18" Type="http://schemas.openxmlformats.org/officeDocument/2006/relationships/hyperlink" Target="http://www.facebook.com/capgemini" TargetMode="External"/><Relationship Id="rId3" Type="http://schemas.openxmlformats.org/officeDocument/2006/relationships/image" Target="../media/image14.png"/><Relationship Id="rId21" Type="http://schemas.openxmlformats.org/officeDocument/2006/relationships/hyperlink" Target="http://www.capgemini.com/about/how-we-work/the-collaborative-business-experiencetm" TargetMode="External"/><Relationship Id="rId7" Type="http://schemas.openxmlformats.org/officeDocument/2006/relationships/image" Target="../media/image15.png"/><Relationship Id="rId12" Type="http://schemas.openxmlformats.org/officeDocument/2006/relationships/hyperlink" Target="http://www.twitter.com/capgemini" TargetMode="External"/><Relationship Id="rId17" Type="http://schemas.microsoft.com/office/2007/relationships/hdphoto" Target="../media/hdphoto4.wdp"/><Relationship Id="rId2" Type="http://schemas.openxmlformats.org/officeDocument/2006/relationships/slideMaster" Target="../slideMasters/slideMaster1.xml"/><Relationship Id="rId16" Type="http://schemas.openxmlformats.org/officeDocument/2006/relationships/image" Target="../media/image18.png"/><Relationship Id="rId20" Type="http://schemas.microsoft.com/office/2007/relationships/hdphoto" Target="../media/hdphoto5.wdp"/><Relationship Id="rId1" Type="http://schemas.openxmlformats.org/officeDocument/2006/relationships/tags" Target="../tags/tag13.xml"/><Relationship Id="rId6" Type="http://schemas.openxmlformats.org/officeDocument/2006/relationships/hyperlink" Target="http://www.linkedin.com/company/capgemini" TargetMode="External"/><Relationship Id="rId11" Type="http://schemas.microsoft.com/office/2007/relationships/hdphoto" Target="../media/hdphoto2.wdp"/><Relationship Id="rId5" Type="http://schemas.openxmlformats.org/officeDocument/2006/relationships/image" Target="../media/image1.emf"/><Relationship Id="rId15" Type="http://schemas.openxmlformats.org/officeDocument/2006/relationships/hyperlink" Target="http://www.youtube.com/capgeminimedia" TargetMode="External"/><Relationship Id="rId23" Type="http://schemas.openxmlformats.org/officeDocument/2006/relationships/hyperlink" Target="http://www.capgemini.com/invent" TargetMode="External"/><Relationship Id="rId10" Type="http://schemas.openxmlformats.org/officeDocument/2006/relationships/image" Target="../media/image16.png"/><Relationship Id="rId19" Type="http://schemas.openxmlformats.org/officeDocument/2006/relationships/image" Target="../media/image19.png"/><Relationship Id="rId4" Type="http://schemas.openxmlformats.org/officeDocument/2006/relationships/oleObject" Target="../embeddings/oleObject9.bin"/><Relationship Id="rId9" Type="http://schemas.openxmlformats.org/officeDocument/2006/relationships/hyperlink" Target="http://www.slideshare.net/capgemini" TargetMode="External"/><Relationship Id="rId14" Type="http://schemas.microsoft.com/office/2007/relationships/hdphoto" Target="../media/hdphoto3.wdp"/><Relationship Id="rId22"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accent4"/>
        </a:solidFill>
        <a:effectLst/>
      </p:bgPr>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5D1B5F70-39A3-4E01-8EEB-A624F6527260}"/>
              </a:ext>
            </a:extLst>
          </p:cNvPr>
          <p:cNvSpPr>
            <a:spLocks noChangeAspect="1"/>
          </p:cNvSpPr>
          <p:nvPr/>
        </p:nvSpPr>
        <p:spPr>
          <a:xfrm>
            <a:off x="263352" y="908720"/>
            <a:ext cx="10199251" cy="6192688"/>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9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242574"/>
            <a:ext cx="11379200" cy="307777"/>
          </a:xfrm>
        </p:spPr>
        <p:txBody>
          <a:bodyPr wrap="square" lIns="36000" tIns="0" rIns="3600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339007"/>
            <a:ext cx="11386134" cy="2031325"/>
          </a:xfrm>
        </p:spPr>
        <p:txBody>
          <a:bodyPr wrap="square" lIns="36000" rIns="36000" bIns="0" anchor="b" anchorCtr="0">
            <a:spAutoFit/>
          </a:bodyPr>
          <a:lstStyle>
            <a:lvl1pPr algn="l">
              <a:lnSpc>
                <a:spcPct val="100000"/>
              </a:lnSpc>
              <a:defRPr sz="6600" b="1" baseline="0">
                <a:solidFill>
                  <a:schemeClr val="bg1"/>
                </a:solidFill>
                <a:latin typeface="Ubuntu" panose="020B0504030602030204" pitchFamily="34" charset="0"/>
              </a:defRPr>
            </a:lvl1pPr>
          </a:lstStyle>
          <a:p>
            <a:r>
              <a:rPr lang="en-US"/>
              <a:t>Click to edit Master title style</a:t>
            </a:r>
            <a:endParaRPr lang="en-GB"/>
          </a:p>
        </p:txBody>
      </p:sp>
      <p:sp>
        <p:nvSpPr>
          <p:cNvPr id="7"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Company Confidential © Capgemini 2022. All rights reserved  |</a:t>
            </a:r>
          </a:p>
        </p:txBody>
      </p:sp>
      <p:pic>
        <p:nvPicPr>
          <p:cNvPr id="8" name="Image 5" descr="Une image contenant texte&#10;&#10;Description générée automatiquement">
            <a:extLst>
              <a:ext uri="{FF2B5EF4-FFF2-40B4-BE49-F238E27FC236}">
                <a16:creationId xmlns:a16="http://schemas.microsoft.com/office/drawing/2014/main" id="{E25DB4D5-B8B5-43DB-A746-B812D43FE1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5116" y="260648"/>
            <a:ext cx="3024000" cy="1226177"/>
          </a:xfrm>
          <a:prstGeom prst="rect">
            <a:avLst/>
          </a:prstGeom>
        </p:spPr>
      </p:pic>
    </p:spTree>
    <p:extLst>
      <p:ext uri="{BB962C8B-B14F-4D97-AF65-F5344CB8AC3E}">
        <p14:creationId xmlns:p14="http://schemas.microsoft.com/office/powerpoint/2010/main" val="8238338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57F0C9DF-D1FA-45A1-91F6-147FDC3E734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87595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ul">
    <p:bg>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Espace réservé du texte 9">
            <a:extLst>
              <a:ext uri="{FF2B5EF4-FFF2-40B4-BE49-F238E27FC236}">
                <a16:creationId xmlns:a16="http://schemas.microsoft.com/office/drawing/2014/main" id="{0850DA69-657E-41C3-B340-B16C354CA1D0}"/>
              </a:ext>
            </a:extLst>
          </p:cNvPr>
          <p:cNvSpPr>
            <a:spLocks noGrp="1"/>
          </p:cNvSpPr>
          <p:nvPr>
            <p:ph type="body" sz="quarter" idx="10"/>
          </p:nvPr>
        </p:nvSpPr>
        <p:spPr>
          <a:xfrm>
            <a:off x="404813" y="1447800"/>
            <a:ext cx="11406187" cy="495141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accent5"/>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E6BB52B-0C5D-4023-89D5-282E9A52022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Tree>
    <p:extLst>
      <p:ext uri="{BB962C8B-B14F-4D97-AF65-F5344CB8AC3E}">
        <p14:creationId xmlns:p14="http://schemas.microsoft.com/office/powerpoint/2010/main" val="61298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light Grey">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texte 8">
            <a:extLst>
              <a:ext uri="{FF2B5EF4-FFF2-40B4-BE49-F238E27FC236}">
                <a16:creationId xmlns:a16="http://schemas.microsoft.com/office/drawing/2014/main" id="{E7C5D7A7-45E9-4756-B28B-644907783FEA}"/>
              </a:ext>
            </a:extLst>
          </p:cNvPr>
          <p:cNvSpPr>
            <a:spLocks noGrp="1"/>
          </p:cNvSpPr>
          <p:nvPr>
            <p:ph type="body" sz="quarter" idx="10"/>
          </p:nvPr>
        </p:nvSpPr>
        <p:spPr>
          <a:xfrm>
            <a:off x="404812" y="1447800"/>
            <a:ext cx="11406188" cy="495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C89E73A-8AF6-4995-85C4-948312F9A28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271631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light Grey">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0C89E73A-8AF6-4995-85C4-948312F9A28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512878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dark">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3772800"/>
            <a:ext cx="11329987" cy="307777"/>
          </a:xfrm>
        </p:spPr>
        <p:txBody>
          <a:bodyPr lIns="0" t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64961"/>
            <a:ext cx="11329987" cy="1477328"/>
          </a:xfrm>
        </p:spPr>
        <p:txBody>
          <a:bodyPr lIns="0" bIns="0" anchor="b" anchorCtr="0">
            <a:spAutoFit/>
          </a:bodyPr>
          <a:lstStyle>
            <a:lvl1pPr algn="l">
              <a:lnSpc>
                <a:spcPct val="80000"/>
              </a:lnSpc>
              <a:defRPr sz="6000" baseline="0">
                <a:solidFill>
                  <a:schemeClr val="bg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E744C52A-2030-4EFF-B1D2-B60B2B279897}"/>
              </a:ext>
            </a:extLst>
          </p:cNvPr>
          <p:cNvSpPr>
            <a:spLocks noGrp="1"/>
          </p:cNvSpPr>
          <p:nvPr>
            <p:ph type="body" sz="quarter" idx="10" hasCustomPrompt="1"/>
          </p:nvPr>
        </p:nvSpPr>
        <p:spPr>
          <a:xfrm>
            <a:off x="404813" y="1825079"/>
            <a:ext cx="4611067" cy="307777"/>
          </a:xfrm>
        </p:spPr>
        <p:txBody>
          <a:bodyPr wrap="square" anchor="b">
            <a:spAutoFit/>
          </a:bodyPr>
          <a:lstStyle>
            <a:lvl1pPr>
              <a:defRPr>
                <a:solidFill>
                  <a:schemeClr val="accent2"/>
                </a:solidFill>
                <a:latin typeface="Ubuntu Light" panose="020B0304030602030204" pitchFamily="34" charset="0"/>
              </a:defRPr>
            </a:lvl1pPr>
            <a:lvl2pPr marL="88900" indent="0">
              <a:buNone/>
              <a:defRPr/>
            </a:lvl2pPr>
          </a:lstStyle>
          <a:p>
            <a:pPr lvl="0"/>
            <a:r>
              <a:rPr lang="fr-FR"/>
              <a:t>INSERT A LABEL/ALBEIT</a:t>
            </a:r>
          </a:p>
        </p:txBody>
      </p:sp>
    </p:spTree>
    <p:extLst>
      <p:ext uri="{BB962C8B-B14F-4D97-AF65-F5344CB8AC3E}">
        <p14:creationId xmlns:p14="http://schemas.microsoft.com/office/powerpoint/2010/main" val="349715874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full screen image">
    <p:bg>
      <p:bgPr>
        <a:solidFill>
          <a:schemeClr val="accent4"/>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E832AC1-21AF-4DAD-A220-3541D7B3D0D5}"/>
              </a:ext>
            </a:extLst>
          </p:cNvPr>
          <p:cNvSpPr>
            <a:spLocks noGrp="1"/>
          </p:cNvSpPr>
          <p:nvPr>
            <p:ph type="pic" sz="quarter" idx="10" hasCustomPrompt="1"/>
          </p:nvPr>
        </p:nvSpPr>
        <p:spPr>
          <a:xfrm>
            <a:off x="0" y="0"/>
            <a:ext cx="12192000" cy="6858000"/>
          </a:xfrm>
          <a:custGeom>
            <a:avLst/>
            <a:gdLst>
              <a:gd name="connsiteX0" fmla="*/ 11786547 w 12192000"/>
              <a:gd name="connsiteY0" fmla="*/ 205058 h 6858000"/>
              <a:gd name="connsiteX1" fmla="*/ 11562163 w 12192000"/>
              <a:gd name="connsiteY1" fmla="*/ 436971 h 6858000"/>
              <a:gd name="connsiteX2" fmla="*/ 11639891 w 12192000"/>
              <a:gd name="connsiteY2" fmla="*/ 551459 h 6858000"/>
              <a:gd name="connsiteX3" fmla="*/ 11719085 w 12192000"/>
              <a:gd name="connsiteY3" fmla="*/ 552927 h 6858000"/>
              <a:gd name="connsiteX4" fmla="*/ 11751166 w 12192000"/>
              <a:gd name="connsiteY4" fmla="*/ 536965 h 6858000"/>
              <a:gd name="connsiteX5" fmla="*/ 11777548 w 12192000"/>
              <a:gd name="connsiteY5" fmla="*/ 513474 h 6858000"/>
              <a:gd name="connsiteX6" fmla="*/ 11770504 w 12192000"/>
              <a:gd name="connsiteY6" fmla="*/ 536398 h 6858000"/>
              <a:gd name="connsiteX7" fmla="*/ 11705703 w 12192000"/>
              <a:gd name="connsiteY7" fmla="*/ 579359 h 6858000"/>
              <a:gd name="connsiteX8" fmla="*/ 11760002 w 12192000"/>
              <a:gd name="connsiteY8" fmla="*/ 594046 h 6858000"/>
              <a:gd name="connsiteX9" fmla="*/ 11889144 w 12192000"/>
              <a:gd name="connsiteY9" fmla="*/ 551453 h 6858000"/>
              <a:gd name="connsiteX10" fmla="*/ 11824573 w 12192000"/>
              <a:gd name="connsiteY10" fmla="*/ 494172 h 6858000"/>
              <a:gd name="connsiteX11" fmla="*/ 11889144 w 12192000"/>
              <a:gd name="connsiteY11" fmla="*/ 525016 h 6858000"/>
              <a:gd name="connsiteX12" fmla="*/ 11974376 w 12192000"/>
              <a:gd name="connsiteY12" fmla="*/ 467391 h 6858000"/>
              <a:gd name="connsiteX13" fmla="*/ 11981591 w 12192000"/>
              <a:gd name="connsiteY13" fmla="*/ 431058 h 6858000"/>
              <a:gd name="connsiteX14" fmla="*/ 11981599 w 12192000"/>
              <a:gd name="connsiteY14" fmla="*/ 431100 h 6858000"/>
              <a:gd name="connsiteX15" fmla="*/ 11981599 w 12192000"/>
              <a:gd name="connsiteY15" fmla="*/ 431017 h 6858000"/>
              <a:gd name="connsiteX16" fmla="*/ 11981599 w 12192000"/>
              <a:gd name="connsiteY16" fmla="*/ 428164 h 6858000"/>
              <a:gd name="connsiteX17" fmla="*/ 11909738 w 12192000"/>
              <a:gd name="connsiteY17" fmla="*/ 279916 h 6858000"/>
              <a:gd name="connsiteX18" fmla="*/ 11796813 w 12192000"/>
              <a:gd name="connsiteY18" fmla="*/ 209461 h 6858000"/>
              <a:gd name="connsiteX19" fmla="*/ 11786547 w 12192000"/>
              <a:gd name="connsiteY19" fmla="*/ 205058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6547" y="205058"/>
                </a:moveTo>
                <a:cubicBezTo>
                  <a:pt x="11736684" y="265238"/>
                  <a:pt x="11562163" y="310740"/>
                  <a:pt x="11562163" y="436971"/>
                </a:cubicBezTo>
                <a:cubicBezTo>
                  <a:pt x="11562163" y="486876"/>
                  <a:pt x="11592961" y="533846"/>
                  <a:pt x="11639891" y="551459"/>
                </a:cubicBezTo>
                <a:cubicBezTo>
                  <a:pt x="11666289" y="561734"/>
                  <a:pt x="11692687" y="561734"/>
                  <a:pt x="11719085" y="552927"/>
                </a:cubicBezTo>
                <a:cubicBezTo>
                  <a:pt x="11730818" y="549258"/>
                  <a:pt x="11741450" y="543753"/>
                  <a:pt x="11751166" y="536965"/>
                </a:cubicBezTo>
                <a:lnTo>
                  <a:pt x="11777548" y="513474"/>
                </a:lnTo>
                <a:lnTo>
                  <a:pt x="11770504" y="536398"/>
                </a:lnTo>
                <a:cubicBezTo>
                  <a:pt x="11758809" y="558154"/>
                  <a:pt x="11734320" y="574953"/>
                  <a:pt x="11705703" y="579359"/>
                </a:cubicBezTo>
                <a:cubicBezTo>
                  <a:pt x="11714508" y="588171"/>
                  <a:pt x="11735054" y="594046"/>
                  <a:pt x="11760002" y="594046"/>
                </a:cubicBezTo>
                <a:cubicBezTo>
                  <a:pt x="11805495" y="594046"/>
                  <a:pt x="11861261" y="580827"/>
                  <a:pt x="11889144" y="551453"/>
                </a:cubicBezTo>
                <a:cubicBezTo>
                  <a:pt x="11850989" y="552921"/>
                  <a:pt x="11826041" y="527953"/>
                  <a:pt x="11824573" y="494172"/>
                </a:cubicBezTo>
                <a:cubicBezTo>
                  <a:pt x="11842183" y="516203"/>
                  <a:pt x="11864196" y="525016"/>
                  <a:pt x="11889144" y="525016"/>
                </a:cubicBezTo>
                <a:cubicBezTo>
                  <a:pt x="11927667" y="525016"/>
                  <a:pt x="11960411" y="501057"/>
                  <a:pt x="11974376" y="467391"/>
                </a:cubicBezTo>
                <a:lnTo>
                  <a:pt x="11981591" y="431058"/>
                </a:lnTo>
                <a:lnTo>
                  <a:pt x="11981599" y="431100"/>
                </a:lnTo>
                <a:lnTo>
                  <a:pt x="11981599" y="431017"/>
                </a:lnTo>
                <a:lnTo>
                  <a:pt x="11981599" y="428164"/>
                </a:lnTo>
                <a:cubicBezTo>
                  <a:pt x="11981599" y="369452"/>
                  <a:pt x="11952268" y="319547"/>
                  <a:pt x="11909738" y="279916"/>
                </a:cubicBezTo>
                <a:cubicBezTo>
                  <a:pt x="11877473" y="249092"/>
                  <a:pt x="11837876" y="227075"/>
                  <a:pt x="11796813" y="209461"/>
                </a:cubicBezTo>
                <a:cubicBezTo>
                  <a:pt x="11793879" y="207994"/>
                  <a:pt x="11790946" y="206526"/>
                  <a:pt x="11786547" y="205058"/>
                </a:cubicBezTo>
                <a:close/>
                <a:moveTo>
                  <a:pt x="0" y="0"/>
                </a:moveTo>
                <a:lnTo>
                  <a:pt x="12192000" y="0"/>
                </a:lnTo>
                <a:lnTo>
                  <a:pt x="12192000" y="6858000"/>
                </a:lnTo>
                <a:lnTo>
                  <a:pt x="0" y="6858000"/>
                </a:lnTo>
                <a:close/>
              </a:path>
            </a:pathLst>
          </a:custGeom>
        </p:spPr>
        <p:txBody>
          <a:bodyPr wrap="square">
            <a:noAutofit/>
          </a:bodyPr>
          <a:lstStyle>
            <a:lvl1pPr>
              <a:defRPr>
                <a:solidFill>
                  <a:schemeClr val="bg2">
                    <a:lumMod val="50000"/>
                  </a:schemeClr>
                </a:solidFill>
              </a:defRPr>
            </a:lvl1pPr>
          </a:lstStyle>
          <a:p>
            <a:r>
              <a:rPr lang="en-US" dirty="0"/>
              <a:t>Click icon to add picture and arrange the picture in the background</a:t>
            </a:r>
            <a:endParaRPr lang="en-GB" dirty="0"/>
          </a:p>
        </p:txBody>
      </p:sp>
      <p:sp>
        <p:nvSpPr>
          <p:cNvPr id="2" name="Title 1">
            <a:extLst>
              <a:ext uri="{FF2B5EF4-FFF2-40B4-BE49-F238E27FC236}">
                <a16:creationId xmlns:a16="http://schemas.microsoft.com/office/drawing/2014/main" id="{FDB0CAFF-8B20-4B52-A18C-BFD139761BF9}"/>
              </a:ext>
            </a:extLst>
          </p:cNvPr>
          <p:cNvSpPr>
            <a:spLocks noGrp="1"/>
          </p:cNvSpPr>
          <p:nvPr>
            <p:ph type="title"/>
          </p:nvPr>
        </p:nvSpPr>
        <p:spPr>
          <a:xfrm>
            <a:off x="404813" y="1951673"/>
            <a:ext cx="4562475" cy="2954655"/>
          </a:xfrm>
        </p:spPr>
        <p:txBody>
          <a:bodyPr vert="horz" wrap="square" lIns="72000" tIns="0" rIns="0" bIns="0" rtlCol="0" anchor="ctr">
            <a:spAutoFit/>
          </a:bodyPr>
          <a:lstStyle>
            <a:lvl1pPr>
              <a:lnSpc>
                <a:spcPct val="80000"/>
              </a:lnSpc>
              <a:defRPr lang="en-GB" sz="6000" dirty="0">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2731258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le">
    <p:bg>
      <p:bgPr>
        <a:solidFill>
          <a:srgbClr val="2B0A3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714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picture white Pik">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EB2D5A7-8ABD-41FC-934A-8D0E9E07B98D}"/>
              </a:ext>
            </a:extLst>
          </p:cNvPr>
          <p:cNvSpPr>
            <a:spLocks noGrp="1"/>
          </p:cNvSpPr>
          <p:nvPr>
            <p:ph type="pic" sz="quarter" idx="13" hasCustomPrompt="1"/>
          </p:nvPr>
        </p:nvSpPr>
        <p:spPr>
          <a:xfrm>
            <a:off x="0" y="0"/>
            <a:ext cx="12192000" cy="6858000"/>
          </a:xfrm>
          <a:custGeom>
            <a:avLst/>
            <a:gdLst>
              <a:gd name="connsiteX0" fmla="*/ 11904137 w 12192000"/>
              <a:gd name="connsiteY0" fmla="*/ 374761 h 6858000"/>
              <a:gd name="connsiteX1" fmla="*/ 11851113 w 12192000"/>
              <a:gd name="connsiteY1" fmla="*/ 409256 h 6858000"/>
              <a:gd name="connsiteX2" fmla="*/ 11813853 w 12192000"/>
              <a:gd name="connsiteY2" fmla="*/ 476806 h 6858000"/>
              <a:gd name="connsiteX3" fmla="*/ 11772294 w 12192000"/>
              <a:gd name="connsiteY3" fmla="*/ 537171 h 6858000"/>
              <a:gd name="connsiteX4" fmla="*/ 11703507 w 12192000"/>
              <a:gd name="connsiteY4" fmla="*/ 580289 h 6858000"/>
              <a:gd name="connsiteX5" fmla="*/ 11747932 w 12192000"/>
              <a:gd name="connsiteY5" fmla="*/ 591787 h 6858000"/>
              <a:gd name="connsiteX6" fmla="*/ 11796656 w 12192000"/>
              <a:gd name="connsiteY6" fmla="*/ 587475 h 6858000"/>
              <a:gd name="connsiteX7" fmla="*/ 11879774 w 12192000"/>
              <a:gd name="connsiteY7" fmla="*/ 551544 h 6858000"/>
              <a:gd name="connsiteX8" fmla="*/ 11816719 w 12192000"/>
              <a:gd name="connsiteY8" fmla="*/ 494054 h 6858000"/>
              <a:gd name="connsiteX9" fmla="*/ 11904137 w 12192000"/>
              <a:gd name="connsiteY9" fmla="*/ 521361 h 6858000"/>
              <a:gd name="connsiteX10" fmla="*/ 11965759 w 12192000"/>
              <a:gd name="connsiteY10" fmla="*/ 460997 h 6858000"/>
              <a:gd name="connsiteX11" fmla="*/ 11964326 w 12192000"/>
              <a:gd name="connsiteY11" fmla="*/ 404944 h 6858000"/>
              <a:gd name="connsiteX12" fmla="*/ 11904137 w 12192000"/>
              <a:gd name="connsiteY12" fmla="*/ 374761 h 6858000"/>
              <a:gd name="connsiteX13" fmla="*/ 11779497 w 12192000"/>
              <a:gd name="connsiteY13" fmla="*/ 210928 h 6858000"/>
              <a:gd name="connsiteX14" fmla="*/ 11559747 w 12192000"/>
              <a:gd name="connsiteY14" fmla="*/ 439472 h 6858000"/>
              <a:gd name="connsiteX15" fmla="*/ 11635870 w 12192000"/>
              <a:gd name="connsiteY15" fmla="*/ 550150 h 6858000"/>
              <a:gd name="connsiteX16" fmla="*/ 11720610 w 12192000"/>
              <a:gd name="connsiteY16" fmla="*/ 545838 h 6858000"/>
              <a:gd name="connsiteX17" fmla="*/ 11780933 w 12192000"/>
              <a:gd name="connsiteY17" fmla="*/ 489780 h 6858000"/>
              <a:gd name="connsiteX18" fmla="*/ 11826894 w 12192000"/>
              <a:gd name="connsiteY18" fmla="*/ 413599 h 6858000"/>
              <a:gd name="connsiteX19" fmla="*/ 11888654 w 12192000"/>
              <a:gd name="connsiteY19" fmla="*/ 361853 h 6858000"/>
              <a:gd name="connsiteX20" fmla="*/ 11963340 w 12192000"/>
              <a:gd name="connsiteY20" fmla="*/ 380539 h 6858000"/>
              <a:gd name="connsiteX21" fmla="*/ 11900144 w 12192000"/>
              <a:gd name="connsiteY21" fmla="*/ 284235 h 6858000"/>
              <a:gd name="connsiteX22" fmla="*/ 11789551 w 12192000"/>
              <a:gd name="connsiteY22" fmla="*/ 215240 h 6858000"/>
              <a:gd name="connsiteX23" fmla="*/ 11779497 w 12192000"/>
              <a:gd name="connsiteY23" fmla="*/ 210928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1904137" y="374761"/>
                </a:moveTo>
                <a:cubicBezTo>
                  <a:pt x="11881208" y="376199"/>
                  <a:pt x="11864011" y="390571"/>
                  <a:pt x="11851113" y="409256"/>
                </a:cubicBezTo>
                <a:cubicBezTo>
                  <a:pt x="11835349" y="429377"/>
                  <a:pt x="11825318" y="453810"/>
                  <a:pt x="11813853" y="476806"/>
                </a:cubicBezTo>
                <a:cubicBezTo>
                  <a:pt x="11802389" y="498365"/>
                  <a:pt x="11789491" y="518487"/>
                  <a:pt x="11772294" y="537171"/>
                </a:cubicBezTo>
                <a:cubicBezTo>
                  <a:pt x="11753664" y="557293"/>
                  <a:pt x="11730735" y="573103"/>
                  <a:pt x="11703507" y="580289"/>
                </a:cubicBezTo>
                <a:cubicBezTo>
                  <a:pt x="11716405" y="588912"/>
                  <a:pt x="11733601" y="591787"/>
                  <a:pt x="11747932" y="591787"/>
                </a:cubicBezTo>
                <a:cubicBezTo>
                  <a:pt x="11763696" y="593224"/>
                  <a:pt x="11780893" y="590350"/>
                  <a:pt x="11796656" y="587475"/>
                </a:cubicBezTo>
                <a:cubicBezTo>
                  <a:pt x="11826751" y="583163"/>
                  <a:pt x="11858278" y="573103"/>
                  <a:pt x="11879774" y="551544"/>
                </a:cubicBezTo>
                <a:cubicBezTo>
                  <a:pt x="11845381" y="551544"/>
                  <a:pt x="11818153" y="528548"/>
                  <a:pt x="11816719" y="494054"/>
                </a:cubicBezTo>
                <a:cubicBezTo>
                  <a:pt x="11838216" y="519924"/>
                  <a:pt x="11871176" y="529985"/>
                  <a:pt x="11904137" y="521361"/>
                </a:cubicBezTo>
                <a:cubicBezTo>
                  <a:pt x="11932798" y="512738"/>
                  <a:pt x="11957160" y="489742"/>
                  <a:pt x="11965759" y="460997"/>
                </a:cubicBezTo>
                <a:cubicBezTo>
                  <a:pt x="11971491" y="442312"/>
                  <a:pt x="11972924" y="423628"/>
                  <a:pt x="11964326" y="404944"/>
                </a:cubicBezTo>
                <a:cubicBezTo>
                  <a:pt x="11952861" y="383385"/>
                  <a:pt x="11928499" y="373324"/>
                  <a:pt x="11904137" y="374761"/>
                </a:cubicBezTo>
                <a:close/>
                <a:moveTo>
                  <a:pt x="11779497" y="210928"/>
                </a:moveTo>
                <a:cubicBezTo>
                  <a:pt x="11730664" y="271298"/>
                  <a:pt x="11559747" y="314420"/>
                  <a:pt x="11559747" y="439472"/>
                </a:cubicBezTo>
                <a:cubicBezTo>
                  <a:pt x="11559747" y="486906"/>
                  <a:pt x="11589909" y="532902"/>
                  <a:pt x="11635870" y="550150"/>
                </a:cubicBezTo>
                <a:cubicBezTo>
                  <a:pt x="11663159" y="560212"/>
                  <a:pt x="11693320" y="558775"/>
                  <a:pt x="11720610" y="545838"/>
                </a:cubicBezTo>
                <a:cubicBezTo>
                  <a:pt x="11746463" y="534339"/>
                  <a:pt x="11765134" y="514216"/>
                  <a:pt x="11780933" y="489780"/>
                </a:cubicBezTo>
                <a:cubicBezTo>
                  <a:pt x="11798168" y="465345"/>
                  <a:pt x="11811095" y="439472"/>
                  <a:pt x="11826894" y="413599"/>
                </a:cubicBezTo>
                <a:cubicBezTo>
                  <a:pt x="11841257" y="390601"/>
                  <a:pt x="11861365" y="367603"/>
                  <a:pt x="11888654" y="361853"/>
                </a:cubicBezTo>
                <a:cubicBezTo>
                  <a:pt x="11914507" y="354666"/>
                  <a:pt x="11944668" y="361853"/>
                  <a:pt x="11963340" y="380539"/>
                </a:cubicBezTo>
                <a:cubicBezTo>
                  <a:pt x="11951850" y="343167"/>
                  <a:pt x="11930306" y="311545"/>
                  <a:pt x="11900144" y="284235"/>
                </a:cubicBezTo>
                <a:cubicBezTo>
                  <a:pt x="11867110" y="254050"/>
                  <a:pt x="11829767" y="232489"/>
                  <a:pt x="11789551" y="215240"/>
                </a:cubicBezTo>
                <a:cubicBezTo>
                  <a:pt x="11786678" y="213803"/>
                  <a:pt x="11782369" y="212365"/>
                  <a:pt x="11779497" y="210928"/>
                </a:cubicBezTo>
                <a:close/>
                <a:moveTo>
                  <a:pt x="0" y="0"/>
                </a:moveTo>
                <a:lnTo>
                  <a:pt x="12192000" y="0"/>
                </a:lnTo>
                <a:lnTo>
                  <a:pt x="12192000" y="6858000"/>
                </a:lnTo>
                <a:lnTo>
                  <a:pt x="0" y="6858000"/>
                </a:lnTo>
                <a:close/>
              </a:path>
            </a:pathLst>
          </a:custGeom>
          <a:solidFill>
            <a:schemeClr val="accent4"/>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grpSp>
        <p:nvGrpSpPr>
          <p:cNvPr id="5" name="Group 37">
            <a:extLst>
              <a:ext uri="{FF2B5EF4-FFF2-40B4-BE49-F238E27FC236}">
                <a16:creationId xmlns:a16="http://schemas.microsoft.com/office/drawing/2014/main" id="{175605CD-31A1-4F5E-8CC8-FA82332DB3A0}"/>
              </a:ext>
            </a:extLst>
          </p:cNvPr>
          <p:cNvGrpSpPr/>
          <p:nvPr userDrawn="1"/>
        </p:nvGrpSpPr>
        <p:grpSpPr>
          <a:xfrm>
            <a:off x="11562864" y="207688"/>
            <a:ext cx="418487" cy="387209"/>
            <a:chOff x="5481638" y="2859088"/>
            <a:chExt cx="1231900" cy="1139825"/>
          </a:xfrm>
          <a:solidFill>
            <a:schemeClr val="bg1"/>
          </a:solidFill>
        </p:grpSpPr>
        <p:sp>
          <p:nvSpPr>
            <p:cNvPr id="6" name="Freeform 320">
              <a:extLst>
                <a:ext uri="{FF2B5EF4-FFF2-40B4-BE49-F238E27FC236}">
                  <a16:creationId xmlns:a16="http://schemas.microsoft.com/office/drawing/2014/main" id="{AE5DD593-FDBD-4A70-83DE-64E2F0ED00BB}"/>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321">
              <a:extLst>
                <a:ext uri="{FF2B5EF4-FFF2-40B4-BE49-F238E27FC236}">
                  <a16:creationId xmlns:a16="http://schemas.microsoft.com/office/drawing/2014/main" id="{5E1F1E46-28BC-4B11-9A4D-30E587571815}"/>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8"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Company Confidential © Capgemini 2022. All rights reserved  |</a:t>
            </a:r>
          </a:p>
        </p:txBody>
      </p:sp>
    </p:spTree>
    <p:extLst>
      <p:ext uri="{BB962C8B-B14F-4D97-AF65-F5344CB8AC3E}">
        <p14:creationId xmlns:p14="http://schemas.microsoft.com/office/powerpoint/2010/main" val="1168183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icture blue Pik">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B335D29-1EFC-4491-AD11-74BC952F53E5}"/>
              </a:ext>
            </a:extLst>
          </p:cNvPr>
          <p:cNvSpPr>
            <a:spLocks noGrp="1"/>
          </p:cNvSpPr>
          <p:nvPr>
            <p:ph type="pic" sz="quarter" idx="13" hasCustomPrompt="1"/>
          </p:nvPr>
        </p:nvSpPr>
        <p:spPr>
          <a:xfrm>
            <a:off x="0" y="0"/>
            <a:ext cx="12192000" cy="6858000"/>
          </a:xfrm>
          <a:custGeom>
            <a:avLst/>
            <a:gdLst>
              <a:gd name="connsiteX0" fmla="*/ 11785528 w 12192000"/>
              <a:gd name="connsiteY0" fmla="*/ 202927 h 6858000"/>
              <a:gd name="connsiteX1" fmla="*/ 11561144 w 12192000"/>
              <a:gd name="connsiteY1" fmla="*/ 434840 h 6858000"/>
              <a:gd name="connsiteX2" fmla="*/ 11638872 w 12192000"/>
              <a:gd name="connsiteY2" fmla="*/ 549328 h 6858000"/>
              <a:gd name="connsiteX3" fmla="*/ 11718066 w 12192000"/>
              <a:gd name="connsiteY3" fmla="*/ 550796 h 6858000"/>
              <a:gd name="connsiteX4" fmla="*/ 11750147 w 12192000"/>
              <a:gd name="connsiteY4" fmla="*/ 534834 h 6858000"/>
              <a:gd name="connsiteX5" fmla="*/ 11776529 w 12192000"/>
              <a:gd name="connsiteY5" fmla="*/ 511343 h 6858000"/>
              <a:gd name="connsiteX6" fmla="*/ 11769485 w 12192000"/>
              <a:gd name="connsiteY6" fmla="*/ 534267 h 6858000"/>
              <a:gd name="connsiteX7" fmla="*/ 11704684 w 12192000"/>
              <a:gd name="connsiteY7" fmla="*/ 577228 h 6858000"/>
              <a:gd name="connsiteX8" fmla="*/ 11758983 w 12192000"/>
              <a:gd name="connsiteY8" fmla="*/ 591915 h 6858000"/>
              <a:gd name="connsiteX9" fmla="*/ 11888125 w 12192000"/>
              <a:gd name="connsiteY9" fmla="*/ 549322 h 6858000"/>
              <a:gd name="connsiteX10" fmla="*/ 11823554 w 12192000"/>
              <a:gd name="connsiteY10" fmla="*/ 492041 h 6858000"/>
              <a:gd name="connsiteX11" fmla="*/ 11888125 w 12192000"/>
              <a:gd name="connsiteY11" fmla="*/ 522885 h 6858000"/>
              <a:gd name="connsiteX12" fmla="*/ 11973357 w 12192000"/>
              <a:gd name="connsiteY12" fmla="*/ 465260 h 6858000"/>
              <a:gd name="connsiteX13" fmla="*/ 11980572 w 12192000"/>
              <a:gd name="connsiteY13" fmla="*/ 428927 h 6858000"/>
              <a:gd name="connsiteX14" fmla="*/ 11980580 w 12192000"/>
              <a:gd name="connsiteY14" fmla="*/ 428969 h 6858000"/>
              <a:gd name="connsiteX15" fmla="*/ 11980580 w 12192000"/>
              <a:gd name="connsiteY15" fmla="*/ 428886 h 6858000"/>
              <a:gd name="connsiteX16" fmla="*/ 11980580 w 12192000"/>
              <a:gd name="connsiteY16" fmla="*/ 426033 h 6858000"/>
              <a:gd name="connsiteX17" fmla="*/ 11908719 w 12192000"/>
              <a:gd name="connsiteY17" fmla="*/ 277785 h 6858000"/>
              <a:gd name="connsiteX18" fmla="*/ 11795794 w 12192000"/>
              <a:gd name="connsiteY18" fmla="*/ 207330 h 6858000"/>
              <a:gd name="connsiteX19" fmla="*/ 11785528 w 12192000"/>
              <a:gd name="connsiteY19" fmla="*/ 202927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5528" y="202927"/>
                </a:moveTo>
                <a:cubicBezTo>
                  <a:pt x="11735665" y="263107"/>
                  <a:pt x="11561144" y="308609"/>
                  <a:pt x="11561144" y="434840"/>
                </a:cubicBezTo>
                <a:cubicBezTo>
                  <a:pt x="11561144" y="484745"/>
                  <a:pt x="11591942" y="531715"/>
                  <a:pt x="11638872" y="549328"/>
                </a:cubicBezTo>
                <a:cubicBezTo>
                  <a:pt x="11665270" y="559603"/>
                  <a:pt x="11691668" y="559603"/>
                  <a:pt x="11718066" y="550796"/>
                </a:cubicBezTo>
                <a:cubicBezTo>
                  <a:pt x="11729799" y="547127"/>
                  <a:pt x="11740431" y="541622"/>
                  <a:pt x="11750147" y="534834"/>
                </a:cubicBezTo>
                <a:lnTo>
                  <a:pt x="11776529" y="511343"/>
                </a:lnTo>
                <a:lnTo>
                  <a:pt x="11769485" y="534267"/>
                </a:lnTo>
                <a:cubicBezTo>
                  <a:pt x="11757790" y="556023"/>
                  <a:pt x="11733301" y="572822"/>
                  <a:pt x="11704684" y="577228"/>
                </a:cubicBezTo>
                <a:cubicBezTo>
                  <a:pt x="11713489" y="586040"/>
                  <a:pt x="11734035" y="591915"/>
                  <a:pt x="11758983" y="591915"/>
                </a:cubicBezTo>
                <a:cubicBezTo>
                  <a:pt x="11804476" y="591915"/>
                  <a:pt x="11860242" y="578696"/>
                  <a:pt x="11888125" y="549322"/>
                </a:cubicBezTo>
                <a:cubicBezTo>
                  <a:pt x="11849970" y="550790"/>
                  <a:pt x="11825022" y="525822"/>
                  <a:pt x="11823554" y="492041"/>
                </a:cubicBezTo>
                <a:cubicBezTo>
                  <a:pt x="11841164" y="514072"/>
                  <a:pt x="11863177" y="522885"/>
                  <a:pt x="11888125" y="522885"/>
                </a:cubicBezTo>
                <a:cubicBezTo>
                  <a:pt x="11926648" y="522885"/>
                  <a:pt x="11959392" y="498926"/>
                  <a:pt x="11973357" y="465260"/>
                </a:cubicBezTo>
                <a:lnTo>
                  <a:pt x="11980572" y="428927"/>
                </a:lnTo>
                <a:lnTo>
                  <a:pt x="11980580" y="428969"/>
                </a:lnTo>
                <a:lnTo>
                  <a:pt x="11980580" y="428886"/>
                </a:lnTo>
                <a:lnTo>
                  <a:pt x="11980580" y="426033"/>
                </a:lnTo>
                <a:cubicBezTo>
                  <a:pt x="11980580" y="367321"/>
                  <a:pt x="11951249" y="317416"/>
                  <a:pt x="11908719" y="277785"/>
                </a:cubicBezTo>
                <a:cubicBezTo>
                  <a:pt x="11876454" y="246961"/>
                  <a:pt x="11836857" y="224944"/>
                  <a:pt x="11795794" y="207330"/>
                </a:cubicBezTo>
                <a:cubicBezTo>
                  <a:pt x="11792860" y="205863"/>
                  <a:pt x="11789927" y="204395"/>
                  <a:pt x="11785528" y="202927"/>
                </a:cubicBezTo>
                <a:close/>
                <a:moveTo>
                  <a:pt x="0" y="0"/>
                </a:moveTo>
                <a:lnTo>
                  <a:pt x="12192000" y="0"/>
                </a:lnTo>
                <a:lnTo>
                  <a:pt x="12192000" y="6858000"/>
                </a:lnTo>
                <a:lnTo>
                  <a:pt x="0" y="6858000"/>
                </a:lnTo>
                <a:close/>
              </a:path>
            </a:pathLst>
          </a:custGeom>
          <a:solidFill>
            <a:schemeClr val="bg2"/>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sp>
        <p:nvSpPr>
          <p:cNvPr id="3"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Company Confidential © Capgemini 2022. All rights reserved  |</a:t>
            </a:r>
          </a:p>
        </p:txBody>
      </p:sp>
    </p:spTree>
    <p:extLst>
      <p:ext uri="{BB962C8B-B14F-4D97-AF65-F5344CB8AC3E}">
        <p14:creationId xmlns:p14="http://schemas.microsoft.com/office/powerpoint/2010/main" val="619064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Final Slide 1">
    <p:bg>
      <p:bgPr>
        <a:solidFill>
          <a:srgbClr val="272936"/>
        </a:solidFill>
        <a:effectLst/>
      </p:bgPr>
    </p:bg>
    <p:spTree>
      <p:nvGrpSpPr>
        <p:cNvPr id="1" name=""/>
        <p:cNvGrpSpPr/>
        <p:nvPr/>
      </p:nvGrpSpPr>
      <p:grpSpPr>
        <a:xfrm>
          <a:off x="0" y="0"/>
          <a:ext cx="0" cy="0"/>
          <a:chOff x="0" y="0"/>
          <a:chExt cx="0" cy="0"/>
        </a:xfrm>
      </p:grpSpPr>
      <p:pic>
        <p:nvPicPr>
          <p:cNvPr id="17" name="Picture 2" descr="D:\My Work\Template\Icons\Social Media\LinkedIN.png">
            <a:hlinkClick r:id="rId2"/>
          </p:cNvPr>
          <p:cNvPicPr>
            <a:picLocks noChangeAspect="1" noChangeArrowheads="1"/>
          </p:cNvPicPr>
          <p:nvPr/>
        </p:nvPicPr>
        <p:blipFill>
          <a:blip r:embed="rId3" cstate="print"/>
          <a:srcRect/>
          <a:stretch>
            <a:fillRect/>
          </a:stretch>
        </p:blipFill>
        <p:spPr bwMode="auto">
          <a:xfrm>
            <a:off x="810097" y="4968013"/>
            <a:ext cx="333195" cy="333195"/>
          </a:xfrm>
          <a:prstGeom prst="rect">
            <a:avLst/>
          </a:prstGeom>
          <a:noFill/>
        </p:spPr>
      </p:pic>
      <p:pic>
        <p:nvPicPr>
          <p:cNvPr id="18" name="Picture 4" descr="D:\My Work\Template\Icons\Social Media\SlideShare.png">
            <a:hlinkClick r:id="rId4"/>
          </p:cNvPr>
          <p:cNvPicPr>
            <a:picLocks noChangeAspect="1" noChangeArrowheads="1"/>
          </p:cNvPicPr>
          <p:nvPr/>
        </p:nvPicPr>
        <p:blipFill>
          <a:blip r:embed="rId5" cstate="print"/>
          <a:srcRect/>
          <a:stretch>
            <a:fillRect/>
          </a:stretch>
        </p:blipFill>
        <p:spPr bwMode="auto">
          <a:xfrm>
            <a:off x="1193474" y="4968013"/>
            <a:ext cx="333195" cy="333195"/>
          </a:xfrm>
          <a:prstGeom prst="rect">
            <a:avLst/>
          </a:prstGeom>
          <a:noFill/>
        </p:spPr>
      </p:pic>
      <p:pic>
        <p:nvPicPr>
          <p:cNvPr id="19" name="Picture 5" descr="D:\My Work\Template\Icons\Social Media\Twitter.png">
            <a:hlinkClick r:id="rId6"/>
          </p:cNvPr>
          <p:cNvPicPr>
            <a:picLocks noChangeAspect="1" noChangeArrowheads="1"/>
          </p:cNvPicPr>
          <p:nvPr/>
        </p:nvPicPr>
        <p:blipFill>
          <a:blip r:embed="rId7" cstate="print"/>
          <a:srcRect/>
          <a:stretch>
            <a:fillRect/>
          </a:stretch>
        </p:blipFill>
        <p:spPr bwMode="auto">
          <a:xfrm>
            <a:off x="1576851" y="4968013"/>
            <a:ext cx="333195" cy="333195"/>
          </a:xfrm>
          <a:prstGeom prst="rect">
            <a:avLst/>
          </a:prstGeom>
          <a:noFill/>
        </p:spPr>
      </p:pic>
      <p:pic>
        <p:nvPicPr>
          <p:cNvPr id="20" name="Picture 6" descr="D:\My Work\Template\Icons\Social Media\YouTube.png">
            <a:hlinkClick r:id="rId8"/>
          </p:cNvPr>
          <p:cNvPicPr>
            <a:picLocks noChangeAspect="1" noChangeArrowheads="1"/>
          </p:cNvPicPr>
          <p:nvPr/>
        </p:nvPicPr>
        <p:blipFill>
          <a:blip r:embed="rId9" cstate="print"/>
          <a:srcRect/>
          <a:stretch>
            <a:fillRect/>
          </a:stretch>
        </p:blipFill>
        <p:spPr bwMode="auto">
          <a:xfrm>
            <a:off x="1960227" y="4968013"/>
            <a:ext cx="333195" cy="333195"/>
          </a:xfrm>
          <a:prstGeom prst="rect">
            <a:avLst/>
          </a:prstGeom>
          <a:noFill/>
        </p:spPr>
      </p:pic>
      <p:pic>
        <p:nvPicPr>
          <p:cNvPr id="21" name="Picture 7" descr="D:\My Work\Template\Icons\Social Media\Facebook.png">
            <a:hlinkClick r:id="rId10"/>
          </p:cNvPr>
          <p:cNvPicPr>
            <a:picLocks noChangeAspect="1" noChangeArrowheads="1"/>
          </p:cNvPicPr>
          <p:nvPr/>
        </p:nvPicPr>
        <p:blipFill>
          <a:blip r:embed="rId11" cstate="print"/>
          <a:srcRect/>
          <a:stretch>
            <a:fillRect/>
          </a:stretch>
        </p:blipFill>
        <p:spPr bwMode="auto">
          <a:xfrm>
            <a:off x="426720" y="4968013"/>
            <a:ext cx="333195" cy="333195"/>
          </a:xfrm>
          <a:prstGeom prst="rect">
            <a:avLst/>
          </a:prstGeom>
          <a:noFill/>
        </p:spPr>
      </p:pic>
      <p:sp>
        <p:nvSpPr>
          <p:cNvPr id="23" name="Rectangle 22"/>
          <p:cNvSpPr/>
          <p:nvPr/>
        </p:nvSpPr>
        <p:spPr>
          <a:xfrm>
            <a:off x="426720" y="5810190"/>
            <a:ext cx="3293016" cy="400110"/>
          </a:xfrm>
          <a:prstGeom prst="rect">
            <a:avLst/>
          </a:prstGeom>
        </p:spPr>
        <p:txBody>
          <a:bodyPr wrap="square" lIns="0" tIns="0" rIns="0" bIns="0" anchor="b" anchorCtr="0">
            <a:spAutoFit/>
          </a:bodyPr>
          <a:lstStyle/>
          <a:p>
            <a:pPr>
              <a:spcAft>
                <a:spcPts val="600"/>
              </a:spcAft>
            </a:pPr>
            <a:r>
              <a:rPr lang="en-US" sz="700" noProof="0" dirty="0">
                <a:solidFill>
                  <a:schemeClr val="bg1"/>
                </a:solidFill>
                <a:latin typeface="Ubuntu" panose="020B0504030602030204" pitchFamily="34" charset="0"/>
                <a:cs typeface="Arial"/>
              </a:rPr>
              <a:t>This presentation contains information that may be privileged or confidential and is the property of the Capgemini Group.</a:t>
            </a:r>
          </a:p>
          <a:p>
            <a:pPr>
              <a:spcAft>
                <a:spcPts val="600"/>
              </a:spcAft>
            </a:pPr>
            <a:r>
              <a:rPr lang="en-US" sz="700" noProof="0" dirty="0">
                <a:solidFill>
                  <a:schemeClr val="bg1"/>
                </a:solidFill>
                <a:latin typeface="Ubuntu" panose="020B0504030602030204" pitchFamily="34" charset="0"/>
                <a:cs typeface="Arial"/>
              </a:rPr>
              <a:t>Copyright © 2021 Capgemini. All rights reserved.</a:t>
            </a:r>
          </a:p>
        </p:txBody>
      </p:sp>
      <p:pic>
        <p:nvPicPr>
          <p:cNvPr id="28" name="Image 27">
            <a:extLst>
              <a:ext uri="{FF2B5EF4-FFF2-40B4-BE49-F238E27FC236}">
                <a16:creationId xmlns:a16="http://schemas.microsoft.com/office/drawing/2014/main" id="{CFD4BD67-7A96-4F02-AD8B-7157189FD65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808368" flipV="1">
            <a:off x="3661091" y="-1184328"/>
            <a:ext cx="10604299" cy="7497656"/>
          </a:xfrm>
          <a:prstGeom prst="rect">
            <a:avLst/>
          </a:prstGeom>
        </p:spPr>
      </p:pic>
      <p:sp>
        <p:nvSpPr>
          <p:cNvPr id="14" name="Rectangle 13"/>
          <p:cNvSpPr/>
          <p:nvPr/>
        </p:nvSpPr>
        <p:spPr>
          <a:xfrm>
            <a:off x="6536185" y="2920221"/>
            <a:ext cx="4600375" cy="228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dirty="0">
                <a:solidFill>
                  <a:schemeClr val="lt1"/>
                </a:solidFill>
                <a:effectLst/>
                <a:latin typeface="+mn-lt"/>
                <a:ea typeface="+mn-ea"/>
                <a:cs typeface="+mn-cs"/>
              </a:rPr>
              <a:t>As the digital innovation, design and transformation brand of the Capgemini Group, Capgemini Invent enables CxOs to envision and shape the future of their businesses. Located in more than 36 offices and 37 creative studios around the world, it comprises a 10,000+ strong team of strategists, data scientists, product and experience designers, brand experts and technologists who develop new digital services, products, experiences and business models for sustainable growth.</a:t>
            </a:r>
            <a:endParaRPr lang="en-GB" sz="900" kern="1200" dirty="0">
              <a:solidFill>
                <a:schemeClr val="lt1"/>
              </a:solidFill>
              <a:effectLst/>
              <a:latin typeface="+mn-lt"/>
              <a:ea typeface="+mn-ea"/>
              <a:cs typeface="+mn-cs"/>
            </a:endParaRPr>
          </a:p>
          <a:p>
            <a:pPr algn="just"/>
            <a:r>
              <a:rPr lang="en-US" sz="900" kern="1200" dirty="0">
                <a:solidFill>
                  <a:schemeClr val="lt1"/>
                </a:solidFill>
                <a:effectLst/>
                <a:latin typeface="+mn-lt"/>
                <a:ea typeface="+mn-ea"/>
                <a:cs typeface="+mn-cs"/>
              </a:rPr>
              <a:t> </a:t>
            </a:r>
            <a:endParaRPr lang="en-GB" sz="900" kern="1200" dirty="0">
              <a:solidFill>
                <a:schemeClr val="lt1"/>
              </a:solidFill>
              <a:effectLst/>
              <a:latin typeface="+mn-lt"/>
              <a:ea typeface="+mn-ea"/>
              <a:cs typeface="+mn-cs"/>
            </a:endParaRPr>
          </a:p>
          <a:p>
            <a:pPr algn="just"/>
            <a:r>
              <a:rPr lang="en-US" sz="900" kern="1200" dirty="0">
                <a:solidFill>
                  <a:schemeClr val="lt1"/>
                </a:solidFill>
                <a:effectLst/>
                <a:latin typeface="+mn-lt"/>
                <a:ea typeface="+mn-ea"/>
                <a:cs typeface="+mn-cs"/>
              </a:rPr>
              <a:t>Capgemini Invent is an integral part of Capgemini,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50-year heritage and deep industry expertise, Capgemini is trusted by its clients to address the entire breadth of their business needs, from strategy and design to operations, fueled by the fast evolving and innovative world of cloud, data, AI, connectivity, software, digital engineering, and platforms. The Group reported in 2020 global revenues of €16 billion.</a:t>
            </a:r>
            <a:endParaRPr lang="en-GB" sz="900" kern="1200" dirty="0">
              <a:solidFill>
                <a:schemeClr val="lt1"/>
              </a:solidFill>
              <a:effectLst/>
              <a:latin typeface="+mn-lt"/>
              <a:ea typeface="+mn-ea"/>
              <a:cs typeface="+mn-cs"/>
            </a:endParaRPr>
          </a:p>
        </p:txBody>
      </p:sp>
      <p:sp>
        <p:nvSpPr>
          <p:cNvPr id="15" name="Rectangle 14"/>
          <p:cNvSpPr/>
          <p:nvPr/>
        </p:nvSpPr>
        <p:spPr>
          <a:xfrm>
            <a:off x="6536184" y="2540957"/>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bg1"/>
                </a:solidFill>
                <a:latin typeface="Ubuntu" panose="020B0504030602030204" pitchFamily="34" charset="0"/>
              </a:rPr>
              <a:t>About Capgemini Invent</a:t>
            </a:r>
          </a:p>
        </p:txBody>
      </p:sp>
      <p:sp>
        <p:nvSpPr>
          <p:cNvPr id="16" name="Rectangle 15"/>
          <p:cNvSpPr/>
          <p:nvPr/>
        </p:nvSpPr>
        <p:spPr>
          <a:xfrm>
            <a:off x="6536184" y="5301208"/>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dirty="0">
                <a:solidFill>
                  <a:schemeClr val="bg1"/>
                </a:solidFill>
                <a:effectLst/>
                <a:latin typeface="Ubuntu" panose="020B0504030602030204" pitchFamily="34" charset="0"/>
              </a:rPr>
              <a:t>Get the Future You Want </a:t>
            </a:r>
            <a:r>
              <a:rPr lang="en-US" sz="900" dirty="0">
                <a:solidFill>
                  <a:schemeClr val="bg1"/>
                </a:solidFill>
                <a:effectLst/>
                <a:latin typeface="Ubuntu" panose="020B0504030602030204" pitchFamily="34" charset="0"/>
              </a:rPr>
              <a:t>|</a:t>
            </a:r>
            <a:r>
              <a:rPr lang="en-GB" sz="900" dirty="0">
                <a:solidFill>
                  <a:schemeClr val="bg1"/>
                </a:solidFill>
                <a:effectLst/>
                <a:latin typeface="Ubuntu" panose="020B0504030602030204" pitchFamily="34" charset="0"/>
              </a:rPr>
              <a:t> </a:t>
            </a:r>
            <a:r>
              <a:rPr lang="en-US" sz="1050" dirty="0">
                <a:solidFill>
                  <a:schemeClr val="accent2"/>
                </a:solidFill>
                <a:latin typeface="Ubuntu" panose="020B0504030602030204" pitchFamily="34" charset="0"/>
              </a:rPr>
              <a:t>www.capgemini.com/invent</a:t>
            </a:r>
          </a:p>
        </p:txBody>
      </p:sp>
      <p:pic>
        <p:nvPicPr>
          <p:cNvPr id="13" name="Picture 7">
            <a:extLst>
              <a:ext uri="{FF2B5EF4-FFF2-40B4-BE49-F238E27FC236}">
                <a16:creationId xmlns:a16="http://schemas.microsoft.com/office/drawing/2014/main" id="{F9B42E50-405D-4320-932D-4A5EAD8D82B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107" y="533779"/>
            <a:ext cx="4024242" cy="1212215"/>
          </a:xfrm>
          <a:prstGeom prst="rect">
            <a:avLst/>
          </a:prstGeom>
        </p:spPr>
      </p:pic>
    </p:spTree>
    <p:extLst>
      <p:ext uri="{BB962C8B-B14F-4D97-AF65-F5344CB8AC3E}">
        <p14:creationId xmlns:p14="http://schemas.microsoft.com/office/powerpoint/2010/main" val="375753410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0D51B9-A61A-4FDC-9E0F-E2A63E0E942C}"/>
              </a:ext>
            </a:extLst>
          </p:cNvPr>
          <p:cNvSpPr>
            <a:spLocks noGrp="1"/>
          </p:cNvSpPr>
          <p:nvPr>
            <p:ph type="pic" sz="quarter" idx="10" hasCustomPrompt="1"/>
          </p:nvPr>
        </p:nvSpPr>
        <p:spPr>
          <a:xfrm>
            <a:off x="5303838" y="0"/>
            <a:ext cx="6888162" cy="6858000"/>
          </a:xfrm>
          <a:solidFill>
            <a:schemeClr val="bg2">
              <a:lumMod val="90000"/>
            </a:schemeClr>
          </a:solidFill>
        </p:spPr>
        <p:txBody>
          <a:bodyPr/>
          <a:lstStyle>
            <a:lvl1pPr>
              <a:defRPr>
                <a:solidFill>
                  <a:schemeClr val="tx1">
                    <a:lumMod val="50000"/>
                    <a:lumOff val="50000"/>
                  </a:schemeClr>
                </a:solidFill>
              </a:defRPr>
            </a:lvl1pPr>
          </a:lstStyle>
          <a:p>
            <a:r>
              <a:rPr lang="de-DE"/>
              <a:t>Insert Picture and send </a:t>
            </a:r>
            <a:r>
              <a:rPr lang="de-DE" err="1"/>
              <a:t>to</a:t>
            </a:r>
            <a:r>
              <a:rPr lang="de-DE"/>
              <a:t> back</a:t>
            </a:r>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93129"/>
            <a:ext cx="11386134" cy="2215991"/>
          </a:xfrm>
        </p:spPr>
        <p:txBody>
          <a:bodyPr wrap="square" lIns="36000" rIns="36000" bIns="0" anchor="b" anchorCtr="0">
            <a:spAutoFit/>
          </a:bodyPr>
          <a:lstStyle>
            <a:lvl1pPr algn="l">
              <a:lnSpc>
                <a:spcPct val="90000"/>
              </a:lnSpc>
              <a:defRPr sz="8000" b="1" baseline="0">
                <a:solidFill>
                  <a:schemeClr val="bg1"/>
                </a:solidFill>
                <a:latin typeface="Ubuntu" panose="020B0504030602030204" pitchFamily="34" charset="0"/>
              </a:defRPr>
            </a:lvl1pPr>
          </a:lstStyle>
          <a:p>
            <a:r>
              <a:rPr lang="en-US"/>
              <a:t>Click to edit Master title style</a:t>
            </a:r>
            <a:endParaRPr lang="en-GB"/>
          </a:p>
        </p:txBody>
      </p:sp>
      <p:pic>
        <p:nvPicPr>
          <p:cNvPr id="6" name="Picture 7">
            <a:extLst>
              <a:ext uri="{FF2B5EF4-FFF2-40B4-BE49-F238E27FC236}">
                <a16:creationId xmlns:a16="http://schemas.microsoft.com/office/drawing/2014/main" id="{38E54E64-0C53-4C58-9CCF-1BDC66BC5F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688" y="260032"/>
            <a:ext cx="4024242" cy="1212215"/>
          </a:xfrm>
          <a:prstGeom prst="rect">
            <a:avLst/>
          </a:prstGeom>
        </p:spPr>
      </p:pic>
      <p:sp>
        <p:nvSpPr>
          <p:cNvPr id="7"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Company Confidential © Capgemini 2022. All rights reserved  |</a:t>
            </a:r>
          </a:p>
        </p:txBody>
      </p:sp>
    </p:spTree>
    <p:extLst>
      <p:ext uri="{BB962C8B-B14F-4D97-AF65-F5344CB8AC3E}">
        <p14:creationId xmlns:p14="http://schemas.microsoft.com/office/powerpoint/2010/main" val="247579220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2_Final Slide 2">
    <p:bg>
      <p:bgPr>
        <a:solidFill>
          <a:srgbClr val="272936"/>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489A022-D524-4B27-A5EC-7E24500CC9B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2214" y="1562180"/>
            <a:ext cx="9702386" cy="6043284"/>
          </a:xfrm>
          <a:prstGeom prst="rect">
            <a:avLst/>
          </a:prstGeom>
        </p:spPr>
      </p:pic>
      <p:sp>
        <p:nvSpPr>
          <p:cNvPr id="57" name="Rectangle 56"/>
          <p:cNvSpPr/>
          <p:nvPr/>
        </p:nvSpPr>
        <p:spPr>
          <a:xfrm>
            <a:off x="426720" y="5840235"/>
            <a:ext cx="3221008" cy="400110"/>
          </a:xfrm>
          <a:prstGeom prst="rect">
            <a:avLst/>
          </a:prstGeom>
        </p:spPr>
        <p:txBody>
          <a:bodyPr wrap="square" lIns="0" tIns="0" rIns="0" bIns="0" anchor="b" anchorCtr="0">
            <a:spAutoFit/>
          </a:bodyPr>
          <a:lstStyle/>
          <a:p>
            <a:pPr lvl="0">
              <a:spcAft>
                <a:spcPts val="600"/>
              </a:spcAft>
            </a:pPr>
            <a:r>
              <a:rPr lang="en-US" sz="700" noProof="0" dirty="0">
                <a:solidFill>
                  <a:schemeClr val="bg1"/>
                </a:solidFill>
                <a:latin typeface="Ubuntu" panose="020B0504030602030204" pitchFamily="34" charset="0"/>
                <a:cs typeface="Arial"/>
              </a:rPr>
              <a:t>This presentation contains information that may be privileged or confidential and is the property of the Capgemini Group.</a:t>
            </a:r>
          </a:p>
          <a:p>
            <a:pPr lvl="0">
              <a:spcAft>
                <a:spcPts val="600"/>
              </a:spcAft>
            </a:pPr>
            <a:r>
              <a:rPr lang="en-US" sz="700" noProof="0" dirty="0">
                <a:solidFill>
                  <a:schemeClr val="bg1"/>
                </a:solidFill>
                <a:latin typeface="Ubuntu" panose="020B0504030602030204" pitchFamily="34" charset="0"/>
                <a:cs typeface="Arial"/>
              </a:rPr>
              <a:t>Copyright © 2021 Capgemini. All rights reserved.</a:t>
            </a:r>
          </a:p>
        </p:txBody>
      </p:sp>
      <p:pic>
        <p:nvPicPr>
          <p:cNvPr id="17" name="Picture 2" descr="D:\My Work\Template\Icons\Social Media\LinkedIN.png">
            <a:hlinkClick r:id="rId7"/>
            <a:extLst>
              <a:ext uri="{FF2B5EF4-FFF2-40B4-BE49-F238E27FC236}">
                <a16:creationId xmlns:a16="http://schemas.microsoft.com/office/drawing/2014/main" id="{F6DF1D6E-8462-43E1-AFC5-8A5C855024F4}"/>
              </a:ext>
            </a:extLst>
          </p:cNvPr>
          <p:cNvPicPr>
            <a:picLocks noChangeAspect="1" noChangeArrowheads="1"/>
          </p:cNvPicPr>
          <p:nvPr/>
        </p:nvPicPr>
        <p:blipFill>
          <a:blip r:embed="rId8" cstate="print"/>
          <a:srcRect/>
          <a:stretch>
            <a:fillRect/>
          </a:stretch>
        </p:blipFill>
        <p:spPr bwMode="auto">
          <a:xfrm>
            <a:off x="810097" y="5328053"/>
            <a:ext cx="333195" cy="333195"/>
          </a:xfrm>
          <a:prstGeom prst="rect">
            <a:avLst/>
          </a:prstGeom>
          <a:noFill/>
        </p:spPr>
      </p:pic>
      <p:pic>
        <p:nvPicPr>
          <p:cNvPr id="19" name="Picture 4" descr="D:\My Work\Template\Icons\Social Media\SlideShare.png">
            <a:hlinkClick r:id="rId9"/>
            <a:extLst>
              <a:ext uri="{FF2B5EF4-FFF2-40B4-BE49-F238E27FC236}">
                <a16:creationId xmlns:a16="http://schemas.microsoft.com/office/drawing/2014/main" id="{DA74C6D2-FFE3-4CE8-B52D-0A33097AEEAF}"/>
              </a:ext>
            </a:extLst>
          </p:cNvPr>
          <p:cNvPicPr>
            <a:picLocks noChangeAspect="1" noChangeArrowheads="1"/>
          </p:cNvPicPr>
          <p:nvPr/>
        </p:nvPicPr>
        <p:blipFill>
          <a:blip r:embed="rId10" cstate="print"/>
          <a:srcRect/>
          <a:stretch>
            <a:fillRect/>
          </a:stretch>
        </p:blipFill>
        <p:spPr bwMode="auto">
          <a:xfrm>
            <a:off x="1193474" y="5328053"/>
            <a:ext cx="333195" cy="333195"/>
          </a:xfrm>
          <a:prstGeom prst="rect">
            <a:avLst/>
          </a:prstGeom>
          <a:noFill/>
        </p:spPr>
      </p:pic>
      <p:pic>
        <p:nvPicPr>
          <p:cNvPr id="20" name="Picture 5" descr="D:\My Work\Template\Icons\Social Media\Twitter.png">
            <a:hlinkClick r:id="rId11"/>
            <a:extLst>
              <a:ext uri="{FF2B5EF4-FFF2-40B4-BE49-F238E27FC236}">
                <a16:creationId xmlns:a16="http://schemas.microsoft.com/office/drawing/2014/main" id="{14E10122-92A2-4535-9737-8C1BE0EE0AEC}"/>
              </a:ext>
            </a:extLst>
          </p:cNvPr>
          <p:cNvPicPr>
            <a:picLocks noChangeAspect="1" noChangeArrowheads="1"/>
          </p:cNvPicPr>
          <p:nvPr/>
        </p:nvPicPr>
        <p:blipFill>
          <a:blip r:embed="rId12" cstate="print"/>
          <a:srcRect/>
          <a:stretch>
            <a:fillRect/>
          </a:stretch>
        </p:blipFill>
        <p:spPr bwMode="auto">
          <a:xfrm>
            <a:off x="1576851" y="5328053"/>
            <a:ext cx="333195" cy="333195"/>
          </a:xfrm>
          <a:prstGeom prst="rect">
            <a:avLst/>
          </a:prstGeom>
          <a:noFill/>
        </p:spPr>
      </p:pic>
      <p:pic>
        <p:nvPicPr>
          <p:cNvPr id="21" name="Picture 6" descr="D:\My Work\Template\Icons\Social Media\YouTube.png">
            <a:hlinkClick r:id="rId13"/>
            <a:extLst>
              <a:ext uri="{FF2B5EF4-FFF2-40B4-BE49-F238E27FC236}">
                <a16:creationId xmlns:a16="http://schemas.microsoft.com/office/drawing/2014/main" id="{BA6EF96A-02CA-41A1-9095-358FE7486671}"/>
              </a:ext>
            </a:extLst>
          </p:cNvPr>
          <p:cNvPicPr>
            <a:picLocks noChangeAspect="1" noChangeArrowheads="1"/>
          </p:cNvPicPr>
          <p:nvPr/>
        </p:nvPicPr>
        <p:blipFill>
          <a:blip r:embed="rId14" cstate="print"/>
          <a:srcRect/>
          <a:stretch>
            <a:fillRect/>
          </a:stretch>
        </p:blipFill>
        <p:spPr bwMode="auto">
          <a:xfrm>
            <a:off x="1960227" y="5328053"/>
            <a:ext cx="333195" cy="333195"/>
          </a:xfrm>
          <a:prstGeom prst="rect">
            <a:avLst/>
          </a:prstGeom>
          <a:noFill/>
        </p:spPr>
      </p:pic>
      <p:pic>
        <p:nvPicPr>
          <p:cNvPr id="22" name="Picture 7" descr="D:\My Work\Template\Icons\Social Media\Facebook.png">
            <a:hlinkClick r:id="rId15"/>
            <a:extLst>
              <a:ext uri="{FF2B5EF4-FFF2-40B4-BE49-F238E27FC236}">
                <a16:creationId xmlns:a16="http://schemas.microsoft.com/office/drawing/2014/main" id="{BCC76D32-C587-45AA-A26C-ED5B038C867B}"/>
              </a:ext>
            </a:extLst>
          </p:cNvPr>
          <p:cNvPicPr>
            <a:picLocks noChangeAspect="1" noChangeArrowheads="1"/>
          </p:cNvPicPr>
          <p:nvPr/>
        </p:nvPicPr>
        <p:blipFill>
          <a:blip r:embed="rId16" cstate="print"/>
          <a:srcRect/>
          <a:stretch>
            <a:fillRect/>
          </a:stretch>
        </p:blipFill>
        <p:spPr bwMode="auto">
          <a:xfrm>
            <a:off x="426720" y="5328053"/>
            <a:ext cx="333195" cy="333195"/>
          </a:xfrm>
          <a:prstGeom prst="rect">
            <a:avLst/>
          </a:prstGeom>
          <a:noFill/>
        </p:spPr>
      </p:pic>
      <p:sp>
        <p:nvSpPr>
          <p:cNvPr id="48" name="Rectangle 47"/>
          <p:cNvSpPr/>
          <p:nvPr/>
        </p:nvSpPr>
        <p:spPr>
          <a:xfrm>
            <a:off x="426523" y="1068313"/>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bg1"/>
                </a:solidFill>
                <a:latin typeface="Ubuntu" panose="020B0504030602030204" pitchFamily="34" charset="0"/>
              </a:rPr>
              <a:t>About Capgemini</a:t>
            </a:r>
          </a:p>
        </p:txBody>
      </p:sp>
      <p:sp>
        <p:nvSpPr>
          <p:cNvPr id="60" name="Rectangle 59"/>
          <p:cNvSpPr/>
          <p:nvPr>
            <p:custDataLst>
              <p:tags r:id="rId1"/>
            </p:custDataLst>
          </p:nvPr>
        </p:nvSpPr>
        <p:spPr>
          <a:xfrm>
            <a:off x="6324599" y="1068313"/>
            <a:ext cx="2240280" cy="1031051"/>
          </a:xfrm>
          <a:prstGeom prst="rect">
            <a:avLst/>
          </a:prstGeom>
        </p:spPr>
        <p:txBody>
          <a:bodyPr wrap="square" lIns="0" tIns="0" rIns="0" bIns="0">
            <a:spAutoFit/>
          </a:bodyPr>
          <a:lstStyle/>
          <a:p>
            <a:pPr>
              <a:spcAft>
                <a:spcPts val="600"/>
              </a:spcAft>
            </a:pPr>
            <a:r>
              <a:rPr lang="en-US" sz="1200" b="1" dirty="0">
                <a:solidFill>
                  <a:schemeClr val="bg1"/>
                </a:solidFill>
                <a:latin typeface="Ubuntu" panose="020B0504030602030204" pitchFamily="34" charset="0"/>
                <a:cs typeface="Arial"/>
              </a:rPr>
              <a:t>Name, Last Name</a:t>
            </a:r>
          </a:p>
          <a:p>
            <a:pPr>
              <a:lnSpc>
                <a:spcPts val="1200"/>
              </a:lnSpc>
            </a:pPr>
            <a:r>
              <a:rPr lang="en-US" sz="1000" dirty="0">
                <a:solidFill>
                  <a:schemeClr val="bg1"/>
                </a:solidFill>
                <a:latin typeface="Ubuntu" panose="020B0504030602030204" pitchFamily="34" charset="0"/>
                <a:cs typeface="Arial"/>
              </a:rPr>
              <a:t>Title/Role</a:t>
            </a:r>
          </a:p>
          <a:p>
            <a:pPr>
              <a:lnSpc>
                <a:spcPts val="1200"/>
              </a:lnSpc>
            </a:pPr>
            <a:r>
              <a:rPr lang="en-US" sz="1000" dirty="0">
                <a:solidFill>
                  <a:schemeClr val="bg1"/>
                </a:solidFill>
                <a:latin typeface="Ubuntu" panose="020B0504030602030204" pitchFamily="34" charset="0"/>
                <a:cs typeface="Arial"/>
              </a:rPr>
              <a:t>Capgemini Office (Optional)</a:t>
            </a:r>
          </a:p>
          <a:p>
            <a:pPr>
              <a:lnSpc>
                <a:spcPts val="1200"/>
              </a:lnSpc>
            </a:pPr>
            <a:r>
              <a:rPr lang="en-US" sz="1000" dirty="0">
                <a:solidFill>
                  <a:schemeClr val="bg1"/>
                </a:solidFill>
                <a:latin typeface="Ubuntu" panose="020B0504030602030204" pitchFamily="34" charset="0"/>
                <a:cs typeface="Arial"/>
              </a:rPr>
              <a:t>Address Line 1</a:t>
            </a:r>
          </a:p>
          <a:p>
            <a:pPr>
              <a:lnSpc>
                <a:spcPts val="1200"/>
              </a:lnSpc>
            </a:pPr>
            <a:r>
              <a:rPr lang="en-US" sz="1000" dirty="0">
                <a:solidFill>
                  <a:schemeClr val="bg1"/>
                </a:solidFill>
                <a:latin typeface="Ubuntu" panose="020B0504030602030204" pitchFamily="34" charset="0"/>
                <a:cs typeface="Arial"/>
              </a:rPr>
              <a:t>Address Line 2 </a:t>
            </a:r>
          </a:p>
          <a:p>
            <a:pPr>
              <a:lnSpc>
                <a:spcPts val="1200"/>
              </a:lnSpc>
            </a:pPr>
            <a:r>
              <a:rPr lang="en-US" sz="1000" dirty="0">
                <a:solidFill>
                  <a:schemeClr val="bg1"/>
                </a:solidFill>
                <a:latin typeface="Ubuntu" panose="020B0504030602030204" pitchFamily="34" charset="0"/>
                <a:cs typeface="Arial"/>
              </a:rPr>
              <a:t>Address Line 3</a:t>
            </a:r>
          </a:p>
        </p:txBody>
      </p:sp>
      <p:sp>
        <p:nvSpPr>
          <p:cNvPr id="61" name="Rectangle 60"/>
          <p:cNvSpPr/>
          <p:nvPr>
            <p:custDataLst>
              <p:tags r:id="rId2"/>
            </p:custDataLst>
          </p:nvPr>
        </p:nvSpPr>
        <p:spPr>
          <a:xfrm>
            <a:off x="9499996" y="1068313"/>
            <a:ext cx="2240280" cy="1031051"/>
          </a:xfrm>
          <a:prstGeom prst="rect">
            <a:avLst/>
          </a:prstGeom>
        </p:spPr>
        <p:txBody>
          <a:bodyPr wrap="square" lIns="0" tIns="0" rIns="0" bIns="0">
            <a:spAutoFit/>
          </a:bodyPr>
          <a:lstStyle/>
          <a:p>
            <a:pPr>
              <a:spcAft>
                <a:spcPts val="600"/>
              </a:spcAft>
            </a:pPr>
            <a:r>
              <a:rPr lang="en-US" sz="1200" b="1" dirty="0">
                <a:solidFill>
                  <a:schemeClr val="bg1"/>
                </a:solidFill>
                <a:latin typeface="Ubuntu" panose="020B0504030602030204" pitchFamily="34" charset="0"/>
                <a:cs typeface="Arial"/>
              </a:rPr>
              <a:t>Name, Last Name</a:t>
            </a:r>
          </a:p>
          <a:p>
            <a:pPr>
              <a:lnSpc>
                <a:spcPts val="1200"/>
              </a:lnSpc>
            </a:pPr>
            <a:r>
              <a:rPr lang="en-US" sz="1000" dirty="0">
                <a:solidFill>
                  <a:schemeClr val="bg1"/>
                </a:solidFill>
                <a:latin typeface="Ubuntu" panose="020B0504030602030204" pitchFamily="34" charset="0"/>
                <a:cs typeface="Arial"/>
              </a:rPr>
              <a:t>Title/Role</a:t>
            </a:r>
          </a:p>
          <a:p>
            <a:pPr>
              <a:lnSpc>
                <a:spcPts val="1200"/>
              </a:lnSpc>
            </a:pPr>
            <a:r>
              <a:rPr lang="en-US" sz="1000" dirty="0">
                <a:solidFill>
                  <a:schemeClr val="bg1"/>
                </a:solidFill>
                <a:latin typeface="Ubuntu" panose="020B0504030602030204" pitchFamily="34" charset="0"/>
                <a:cs typeface="Arial"/>
              </a:rPr>
              <a:t>Capgemini Office (Optional)</a:t>
            </a:r>
          </a:p>
          <a:p>
            <a:pPr>
              <a:lnSpc>
                <a:spcPts val="1200"/>
              </a:lnSpc>
            </a:pPr>
            <a:r>
              <a:rPr lang="en-US" sz="1000" dirty="0">
                <a:solidFill>
                  <a:schemeClr val="bg1"/>
                </a:solidFill>
                <a:latin typeface="Ubuntu" panose="020B0504030602030204" pitchFamily="34" charset="0"/>
                <a:cs typeface="Arial"/>
              </a:rPr>
              <a:t>Address Line 1</a:t>
            </a:r>
          </a:p>
          <a:p>
            <a:pPr>
              <a:lnSpc>
                <a:spcPts val="1200"/>
              </a:lnSpc>
            </a:pPr>
            <a:r>
              <a:rPr lang="en-US" sz="1000" dirty="0">
                <a:solidFill>
                  <a:schemeClr val="bg1"/>
                </a:solidFill>
                <a:latin typeface="Ubuntu" panose="020B0504030602030204" pitchFamily="34" charset="0"/>
                <a:cs typeface="Arial"/>
              </a:rPr>
              <a:t>Address Line 2 </a:t>
            </a:r>
          </a:p>
          <a:p>
            <a:pPr>
              <a:lnSpc>
                <a:spcPts val="1200"/>
              </a:lnSpc>
            </a:pPr>
            <a:r>
              <a:rPr lang="en-US" sz="1000" dirty="0">
                <a:solidFill>
                  <a:schemeClr val="bg1"/>
                </a:solidFill>
                <a:latin typeface="Ubuntu" panose="020B0504030602030204" pitchFamily="34" charset="0"/>
                <a:cs typeface="Arial"/>
              </a:rPr>
              <a:t>Address Line 3</a:t>
            </a:r>
          </a:p>
        </p:txBody>
      </p:sp>
      <p:sp>
        <p:nvSpPr>
          <p:cNvPr id="62" name="Rectangle 61"/>
          <p:cNvSpPr/>
          <p:nvPr>
            <p:custDataLst>
              <p:tags r:id="rId3"/>
            </p:custDataLst>
          </p:nvPr>
        </p:nvSpPr>
        <p:spPr>
          <a:xfrm>
            <a:off x="6324599" y="2332238"/>
            <a:ext cx="2240280" cy="1031051"/>
          </a:xfrm>
          <a:prstGeom prst="rect">
            <a:avLst/>
          </a:prstGeom>
        </p:spPr>
        <p:txBody>
          <a:bodyPr wrap="square" lIns="0" tIns="0" rIns="0" bIns="0">
            <a:spAutoFit/>
          </a:bodyPr>
          <a:lstStyle/>
          <a:p>
            <a:pPr>
              <a:spcAft>
                <a:spcPts val="600"/>
              </a:spcAft>
            </a:pPr>
            <a:r>
              <a:rPr lang="en-US" sz="1200" b="1" dirty="0">
                <a:solidFill>
                  <a:schemeClr val="bg1"/>
                </a:solidFill>
                <a:latin typeface="Ubuntu" panose="020B0504030602030204" pitchFamily="34" charset="0"/>
                <a:cs typeface="Arial"/>
              </a:rPr>
              <a:t>Name, Last Name</a:t>
            </a:r>
          </a:p>
          <a:p>
            <a:pPr>
              <a:lnSpc>
                <a:spcPts val="1200"/>
              </a:lnSpc>
            </a:pPr>
            <a:r>
              <a:rPr lang="en-US" sz="1000" dirty="0">
                <a:solidFill>
                  <a:schemeClr val="bg1"/>
                </a:solidFill>
                <a:latin typeface="Ubuntu" panose="020B0504030602030204" pitchFamily="34" charset="0"/>
                <a:cs typeface="Arial"/>
              </a:rPr>
              <a:t>Title/Role</a:t>
            </a:r>
          </a:p>
          <a:p>
            <a:pPr>
              <a:lnSpc>
                <a:spcPts val="1200"/>
              </a:lnSpc>
            </a:pPr>
            <a:r>
              <a:rPr lang="en-US" sz="1000" dirty="0">
                <a:solidFill>
                  <a:schemeClr val="bg1"/>
                </a:solidFill>
                <a:latin typeface="Ubuntu" panose="020B0504030602030204" pitchFamily="34" charset="0"/>
                <a:cs typeface="Arial"/>
              </a:rPr>
              <a:t>Capgemini Office (Optional)</a:t>
            </a:r>
          </a:p>
          <a:p>
            <a:pPr>
              <a:lnSpc>
                <a:spcPts val="1200"/>
              </a:lnSpc>
            </a:pPr>
            <a:r>
              <a:rPr lang="en-US" sz="1000" dirty="0">
                <a:solidFill>
                  <a:schemeClr val="bg1"/>
                </a:solidFill>
                <a:latin typeface="Ubuntu" panose="020B0504030602030204" pitchFamily="34" charset="0"/>
                <a:cs typeface="Arial"/>
              </a:rPr>
              <a:t>Address Line 1</a:t>
            </a:r>
          </a:p>
          <a:p>
            <a:pPr>
              <a:lnSpc>
                <a:spcPts val="1200"/>
              </a:lnSpc>
            </a:pPr>
            <a:r>
              <a:rPr lang="en-US" sz="1000" dirty="0">
                <a:solidFill>
                  <a:schemeClr val="bg1"/>
                </a:solidFill>
                <a:latin typeface="Ubuntu" panose="020B0504030602030204" pitchFamily="34" charset="0"/>
                <a:cs typeface="Arial"/>
              </a:rPr>
              <a:t>Address Line 2 </a:t>
            </a:r>
          </a:p>
          <a:p>
            <a:pPr>
              <a:lnSpc>
                <a:spcPts val="1200"/>
              </a:lnSpc>
            </a:pPr>
            <a:r>
              <a:rPr lang="en-US" sz="1000" dirty="0">
                <a:solidFill>
                  <a:schemeClr val="bg1"/>
                </a:solidFill>
                <a:latin typeface="Ubuntu" panose="020B0504030602030204" pitchFamily="34" charset="0"/>
                <a:cs typeface="Arial"/>
              </a:rPr>
              <a:t>Address Line 3</a:t>
            </a:r>
          </a:p>
        </p:txBody>
      </p:sp>
      <p:sp>
        <p:nvSpPr>
          <p:cNvPr id="63" name="Rectangle 62"/>
          <p:cNvSpPr/>
          <p:nvPr>
            <p:custDataLst>
              <p:tags r:id="rId4"/>
            </p:custDataLst>
          </p:nvPr>
        </p:nvSpPr>
        <p:spPr>
          <a:xfrm>
            <a:off x="9499996" y="2332238"/>
            <a:ext cx="2240280" cy="1031051"/>
          </a:xfrm>
          <a:prstGeom prst="rect">
            <a:avLst/>
          </a:prstGeom>
        </p:spPr>
        <p:txBody>
          <a:bodyPr wrap="square" lIns="0" tIns="0" rIns="0" bIns="0">
            <a:spAutoFit/>
          </a:bodyPr>
          <a:lstStyle/>
          <a:p>
            <a:pPr>
              <a:spcAft>
                <a:spcPts val="600"/>
              </a:spcAft>
            </a:pPr>
            <a:r>
              <a:rPr lang="en-US" sz="1200" b="1" dirty="0">
                <a:solidFill>
                  <a:schemeClr val="bg1"/>
                </a:solidFill>
                <a:latin typeface="Ubuntu" panose="020B0504030602030204" pitchFamily="34" charset="0"/>
                <a:cs typeface="Arial"/>
              </a:rPr>
              <a:t>Name, Last Name</a:t>
            </a:r>
          </a:p>
          <a:p>
            <a:pPr>
              <a:lnSpc>
                <a:spcPts val="1200"/>
              </a:lnSpc>
            </a:pPr>
            <a:r>
              <a:rPr lang="en-US" sz="1000" dirty="0">
                <a:solidFill>
                  <a:schemeClr val="bg1"/>
                </a:solidFill>
                <a:latin typeface="Ubuntu" panose="020B0504030602030204" pitchFamily="34" charset="0"/>
                <a:cs typeface="Arial"/>
              </a:rPr>
              <a:t>Title/Role</a:t>
            </a:r>
          </a:p>
          <a:p>
            <a:pPr>
              <a:lnSpc>
                <a:spcPts val="1200"/>
              </a:lnSpc>
            </a:pPr>
            <a:r>
              <a:rPr lang="en-US" sz="1000" dirty="0">
                <a:solidFill>
                  <a:schemeClr val="bg1"/>
                </a:solidFill>
                <a:latin typeface="Ubuntu" panose="020B0504030602030204" pitchFamily="34" charset="0"/>
                <a:cs typeface="Arial"/>
              </a:rPr>
              <a:t>Capgemini Office (Optional)</a:t>
            </a:r>
          </a:p>
          <a:p>
            <a:pPr>
              <a:lnSpc>
                <a:spcPts val="1200"/>
              </a:lnSpc>
            </a:pPr>
            <a:r>
              <a:rPr lang="en-US" sz="1000" dirty="0">
                <a:solidFill>
                  <a:schemeClr val="bg1"/>
                </a:solidFill>
                <a:latin typeface="Ubuntu" panose="020B0504030602030204" pitchFamily="34" charset="0"/>
                <a:cs typeface="Arial"/>
              </a:rPr>
              <a:t>Address Line 1</a:t>
            </a:r>
          </a:p>
          <a:p>
            <a:pPr>
              <a:lnSpc>
                <a:spcPts val="1200"/>
              </a:lnSpc>
            </a:pPr>
            <a:r>
              <a:rPr lang="en-US" sz="1000" dirty="0">
                <a:solidFill>
                  <a:schemeClr val="bg1"/>
                </a:solidFill>
                <a:latin typeface="Ubuntu" panose="020B0504030602030204" pitchFamily="34" charset="0"/>
                <a:cs typeface="Arial"/>
              </a:rPr>
              <a:t>Address Line 2 </a:t>
            </a:r>
          </a:p>
          <a:p>
            <a:pPr>
              <a:lnSpc>
                <a:spcPts val="1200"/>
              </a:lnSpc>
            </a:pPr>
            <a:r>
              <a:rPr lang="en-US" sz="1000" dirty="0">
                <a:solidFill>
                  <a:schemeClr val="bg1"/>
                </a:solidFill>
                <a:latin typeface="Ubuntu" panose="020B0504030602030204" pitchFamily="34" charset="0"/>
                <a:cs typeface="Arial"/>
              </a:rPr>
              <a:t>Address Line 3</a:t>
            </a:r>
          </a:p>
        </p:txBody>
      </p:sp>
      <p:cxnSp>
        <p:nvCxnSpPr>
          <p:cNvPr id="64" name="Straight Connector 63"/>
          <p:cNvCxnSpPr/>
          <p:nvPr/>
        </p:nvCxnSpPr>
        <p:spPr>
          <a:xfrm flipV="1">
            <a:off x="6096000" y="1113931"/>
            <a:ext cx="0" cy="227675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E560A55-CF18-4C11-8B57-BBD5A6CD7E74}"/>
              </a:ext>
            </a:extLst>
          </p:cNvPr>
          <p:cNvSpPr/>
          <p:nvPr/>
        </p:nvSpPr>
        <p:spPr>
          <a:xfrm>
            <a:off x="426523" y="3805784"/>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dirty="0">
                <a:solidFill>
                  <a:schemeClr val="bg1"/>
                </a:solidFill>
                <a:effectLst/>
                <a:latin typeface="Ubuntu" panose="020B0504030602030204" pitchFamily="34" charset="0"/>
              </a:rPr>
              <a:t>Get the Future You Want </a:t>
            </a:r>
            <a:r>
              <a:rPr lang="en-US" sz="900" dirty="0">
                <a:solidFill>
                  <a:schemeClr val="bg1"/>
                </a:solidFill>
                <a:effectLst/>
                <a:latin typeface="Ubuntu" panose="020B0504030602030204" pitchFamily="34" charset="0"/>
              </a:rPr>
              <a:t>|</a:t>
            </a:r>
            <a:r>
              <a:rPr lang="en-GB" sz="900" dirty="0">
                <a:solidFill>
                  <a:schemeClr val="bg1"/>
                </a:solidFill>
                <a:effectLst/>
                <a:latin typeface="Ubuntu" panose="020B0504030602030204" pitchFamily="34" charset="0"/>
              </a:rPr>
              <a:t> </a:t>
            </a:r>
            <a:r>
              <a:rPr lang="en-US" sz="1050" dirty="0">
                <a:solidFill>
                  <a:schemeClr val="accent2"/>
                </a:solidFill>
                <a:latin typeface="Ubuntu" panose="020B0504030602030204" pitchFamily="34" charset="0"/>
              </a:rPr>
              <a:t>www.capgemini.com</a:t>
            </a:r>
          </a:p>
        </p:txBody>
      </p:sp>
      <p:sp>
        <p:nvSpPr>
          <p:cNvPr id="24" name="Rectangle 23">
            <a:extLst>
              <a:ext uri="{FF2B5EF4-FFF2-40B4-BE49-F238E27FC236}">
                <a16:creationId xmlns:a16="http://schemas.microsoft.com/office/drawing/2014/main" id="{4A111039-914C-4DB4-9DF3-DF6AF113071A}"/>
              </a:ext>
            </a:extLst>
          </p:cNvPr>
          <p:cNvSpPr/>
          <p:nvPr userDrawn="1"/>
        </p:nvSpPr>
        <p:spPr>
          <a:xfrm>
            <a:off x="428633" y="1446176"/>
            <a:ext cx="4732250" cy="228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dirty="0">
                <a:solidFill>
                  <a:schemeClr val="lt1"/>
                </a:solidFill>
                <a:effectLst/>
                <a:latin typeface="+mn-lt"/>
                <a:ea typeface="+mn-ea"/>
                <a:cs typeface="+mn-cs"/>
              </a:rPr>
              <a:t>As the digital innovation, design and transformation brand of the Capgemini Group, Capgemini Invent enables CxOs to envision and shape the future of their businesses. Located in more than 36 offices and 37 creative studios around the world, it comprises a 10,000+ strong team of strategists, data scientists, product and experience designers, brand experts and technologists who develop new digital services, products, experiences and business models for sustainable growth.</a:t>
            </a:r>
            <a:endParaRPr lang="en-GB" sz="900" kern="1200" dirty="0">
              <a:solidFill>
                <a:schemeClr val="lt1"/>
              </a:solidFill>
              <a:effectLst/>
              <a:latin typeface="+mn-lt"/>
              <a:ea typeface="+mn-ea"/>
              <a:cs typeface="+mn-cs"/>
            </a:endParaRPr>
          </a:p>
          <a:p>
            <a:pPr algn="just"/>
            <a:r>
              <a:rPr lang="en-US" sz="900" kern="1200" dirty="0">
                <a:solidFill>
                  <a:schemeClr val="lt1"/>
                </a:solidFill>
                <a:effectLst/>
                <a:latin typeface="+mn-lt"/>
                <a:ea typeface="+mn-ea"/>
                <a:cs typeface="+mn-cs"/>
              </a:rPr>
              <a:t> </a:t>
            </a:r>
            <a:endParaRPr lang="en-GB" sz="900" kern="1200" dirty="0">
              <a:solidFill>
                <a:schemeClr val="lt1"/>
              </a:solidFill>
              <a:effectLst/>
              <a:latin typeface="+mn-lt"/>
              <a:ea typeface="+mn-ea"/>
              <a:cs typeface="+mn-cs"/>
            </a:endParaRPr>
          </a:p>
          <a:p>
            <a:pPr algn="just"/>
            <a:r>
              <a:rPr lang="en-US" sz="900" kern="1200" dirty="0">
                <a:solidFill>
                  <a:schemeClr val="lt1"/>
                </a:solidFill>
                <a:effectLst/>
                <a:latin typeface="+mn-lt"/>
                <a:ea typeface="+mn-ea"/>
                <a:cs typeface="+mn-cs"/>
              </a:rPr>
              <a:t>Capgemini Invent is an integral part of Capgemini,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50-year heritage and deep industry expertise, Capgemini is trusted by its clients to address the entire breadth of their business needs, from strategy and design to operations, fueled by the fast evolving and innovative world of cloud, data, AI, connectivity, software, digital engineering, and platforms. The Group reported in 2020 global revenues of €16 billion.</a:t>
            </a:r>
            <a:endParaRPr lang="en-GB" sz="900" kern="1200" dirty="0">
              <a:solidFill>
                <a:schemeClr val="lt1"/>
              </a:solidFill>
              <a:effectLst/>
              <a:latin typeface="+mn-lt"/>
              <a:ea typeface="+mn-ea"/>
              <a:cs typeface="+mn-cs"/>
            </a:endParaRPr>
          </a:p>
        </p:txBody>
      </p:sp>
      <p:sp>
        <p:nvSpPr>
          <p:cNvPr id="25" name="Rectangle 24">
            <a:extLst>
              <a:ext uri="{FF2B5EF4-FFF2-40B4-BE49-F238E27FC236}">
                <a16:creationId xmlns:a16="http://schemas.microsoft.com/office/drawing/2014/main" id="{70346E06-447F-4987-8A70-EF682B77014F}"/>
              </a:ext>
            </a:extLst>
          </p:cNvPr>
          <p:cNvSpPr/>
          <p:nvPr userDrawn="1"/>
        </p:nvSpPr>
        <p:spPr>
          <a:xfrm>
            <a:off x="428632" y="106691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bg1"/>
                </a:solidFill>
                <a:latin typeface="Ubuntu" panose="020B0504030602030204" pitchFamily="34" charset="0"/>
              </a:rPr>
              <a:t>About Capgemini Invent</a:t>
            </a:r>
          </a:p>
        </p:txBody>
      </p:sp>
      <p:pic>
        <p:nvPicPr>
          <p:cNvPr id="26" name="Picture 7">
            <a:extLst>
              <a:ext uri="{FF2B5EF4-FFF2-40B4-BE49-F238E27FC236}">
                <a16:creationId xmlns:a16="http://schemas.microsoft.com/office/drawing/2014/main" id="{771E6B48-4DF0-43D5-A92F-C861B5F0CB2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65515" y="5383762"/>
            <a:ext cx="4024242" cy="1212215"/>
          </a:xfrm>
          <a:prstGeom prst="rect">
            <a:avLst/>
          </a:prstGeom>
        </p:spPr>
      </p:pic>
    </p:spTree>
    <p:extLst>
      <p:ext uri="{BB962C8B-B14F-4D97-AF65-F5344CB8AC3E}">
        <p14:creationId xmlns:p14="http://schemas.microsoft.com/office/powerpoint/2010/main" val="4048687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Final Slide 1">
    <p:bg>
      <p:bgPr>
        <a:solidFill>
          <a:srgbClr val="272936"/>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F2A899A2-5662-40A6-B2F6-F6BFA41348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07" y="533779"/>
            <a:ext cx="4024242" cy="1212215"/>
          </a:xfrm>
          <a:prstGeom prst="rect">
            <a:avLst/>
          </a:prstGeom>
        </p:spPr>
      </p:pic>
    </p:spTree>
    <p:extLst>
      <p:ext uri="{BB962C8B-B14F-4D97-AF65-F5344CB8AC3E}">
        <p14:creationId xmlns:p14="http://schemas.microsoft.com/office/powerpoint/2010/main" val="429231415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What-we-do_Slide">
    <p:bg>
      <p:bgPr>
        <a:solidFill>
          <a:schemeClr val="bg2"/>
        </a:solidFill>
        <a:effectLst/>
      </p:bgPr>
    </p:bg>
    <p:spTree>
      <p:nvGrpSpPr>
        <p:cNvPr id="1" name=""/>
        <p:cNvGrpSpPr/>
        <p:nvPr/>
      </p:nvGrpSpPr>
      <p:grpSpPr>
        <a:xfrm>
          <a:off x="0" y="0"/>
          <a:ext cx="0" cy="0"/>
          <a:chOff x="0" y="0"/>
          <a:chExt cx="0" cy="0"/>
        </a:xfrm>
      </p:grpSpPr>
      <p:sp>
        <p:nvSpPr>
          <p:cNvPr id="7" name="Retângulo 43">
            <a:extLst>
              <a:ext uri="{FF2B5EF4-FFF2-40B4-BE49-F238E27FC236}">
                <a16:creationId xmlns:a16="http://schemas.microsoft.com/office/drawing/2014/main" id="{39B6BA86-07AC-3442-BDAD-16BA783EDF7C}"/>
              </a:ext>
            </a:extLst>
          </p:cNvPr>
          <p:cNvSpPr/>
          <p:nvPr userDrawn="1"/>
        </p:nvSpPr>
        <p:spPr>
          <a:xfrm>
            <a:off x="479425" y="6453336"/>
            <a:ext cx="359991" cy="123111"/>
          </a:xfrm>
          <a:prstGeom prst="rect">
            <a:avLst/>
          </a:prstGeom>
        </p:spPr>
        <p:txBody>
          <a:bodyPr wrap="square" lIns="0" tIns="0" rIns="0" bIns="0" anchor="t" anchorCtr="0">
            <a:spAutoFit/>
          </a:bodyPr>
          <a:lstStyle/>
          <a:p>
            <a:pPr algn="l"/>
            <a:fld id="{0502E5A9-B53C-401E-A0E0-4A359BB0A9E5}" type="slidenum">
              <a:rPr lang="en-US" sz="800" b="0" i="0" kern="1200" spc="0" baseline="0" smtClean="0">
                <a:solidFill>
                  <a:schemeClr val="accent1"/>
                </a:solidFill>
                <a:latin typeface="Ubuntu" panose="020B0504030602030204" pitchFamily="34" charset="0"/>
                <a:ea typeface="+mn-ea"/>
                <a:cs typeface="+mn-cs"/>
              </a:rPr>
              <a:pPr algn="l"/>
              <a:t>‹#›</a:t>
            </a:fld>
            <a:endParaRPr lang="en-US" sz="800" b="0" i="0" kern="1200" spc="0" baseline="0" dirty="0">
              <a:solidFill>
                <a:schemeClr val="accent1"/>
              </a:solidFill>
              <a:latin typeface="Ubuntu" panose="020B0504030602030204" pitchFamily="34" charset="0"/>
              <a:ea typeface="+mn-ea"/>
              <a:cs typeface="+mn-cs"/>
            </a:endParaRPr>
          </a:p>
        </p:txBody>
      </p:sp>
      <p:sp>
        <p:nvSpPr>
          <p:cNvPr id="11" name="TextBox 10">
            <a:extLst>
              <a:ext uri="{FF2B5EF4-FFF2-40B4-BE49-F238E27FC236}">
                <a16:creationId xmlns:a16="http://schemas.microsoft.com/office/drawing/2014/main" id="{AB33619B-AE69-2C4D-9493-B0F898DB6B58}"/>
              </a:ext>
            </a:extLst>
          </p:cNvPr>
          <p:cNvSpPr txBox="1"/>
          <p:nvPr userDrawn="1"/>
        </p:nvSpPr>
        <p:spPr>
          <a:xfrm>
            <a:off x="1373773" y="2415"/>
            <a:ext cx="502923" cy="488253"/>
          </a:xfrm>
          <a:prstGeom prst="rect">
            <a:avLst/>
          </a:prstGeom>
          <a:noFill/>
        </p:spPr>
        <p:txBody>
          <a:bodyPr wrap="square" lIns="0" tIns="0" rIns="0" bIns="72000" rtlCol="0" anchor="b">
            <a:noAutofit/>
          </a:bodyPr>
          <a:lstStyle/>
          <a:p>
            <a:r>
              <a:rPr lang="en-US" sz="800" spc="100" baseline="0" dirty="0">
                <a:solidFill>
                  <a:schemeClr val="accent3"/>
                </a:solidFill>
                <a:latin typeface="Ubuntu" panose="020B0504030602030204" pitchFamily="34" charset="0"/>
              </a:rPr>
              <a:t>WHAT WE DO</a:t>
            </a:r>
          </a:p>
        </p:txBody>
      </p:sp>
      <p:sp>
        <p:nvSpPr>
          <p:cNvPr id="14" name="Retângulo 43">
            <a:extLst>
              <a:ext uri="{FF2B5EF4-FFF2-40B4-BE49-F238E27FC236}">
                <a16:creationId xmlns:a16="http://schemas.microsoft.com/office/drawing/2014/main" id="{28056885-5CA8-2C4B-BA98-8536A42900EC}"/>
              </a:ext>
            </a:extLst>
          </p:cNvPr>
          <p:cNvSpPr/>
          <p:nvPr userDrawn="1"/>
        </p:nvSpPr>
        <p:spPr>
          <a:xfrm>
            <a:off x="693993" y="6453336"/>
            <a:ext cx="1800000" cy="123111"/>
          </a:xfrm>
          <a:prstGeom prst="rect">
            <a:avLst/>
          </a:prstGeom>
        </p:spPr>
        <p:txBody>
          <a:bodyPr wrap="square" lIns="0" tIns="0" rIns="0" bIns="0" anchor="t" anchorCtr="0">
            <a:noAutofit/>
          </a:bodyPr>
          <a:lstStyle/>
          <a:p>
            <a:pPr algn="l"/>
            <a:r>
              <a:rPr lang="en-US" sz="800" b="0" i="0" kern="1200" spc="0" baseline="0" dirty="0">
                <a:solidFill>
                  <a:schemeClr val="accent1"/>
                </a:solidFill>
                <a:latin typeface="Ubuntu Light" panose="020B0304030602030204" pitchFamily="34" charset="0"/>
                <a:ea typeface="+mn-ea"/>
                <a:cs typeface="+mn-cs"/>
              </a:rPr>
              <a:t>Capgemini Invent Playbook | </a:t>
            </a:r>
            <a:r>
              <a:rPr lang="en-US" sz="800" b="0" i="0" kern="1200" spc="0" baseline="0" dirty="0">
                <a:solidFill>
                  <a:schemeClr val="accent2"/>
                </a:solidFill>
                <a:latin typeface="Ubuntu Light" panose="020B0304030602030204" pitchFamily="34" charset="0"/>
                <a:ea typeface="+mn-ea"/>
                <a:cs typeface="+mn-cs"/>
              </a:rPr>
              <a:t>June 2021</a:t>
            </a:r>
          </a:p>
        </p:txBody>
      </p:sp>
      <p:sp>
        <p:nvSpPr>
          <p:cNvPr id="12" name="Text Placeholder 6">
            <a:extLst>
              <a:ext uri="{FF2B5EF4-FFF2-40B4-BE49-F238E27FC236}">
                <a16:creationId xmlns:a16="http://schemas.microsoft.com/office/drawing/2014/main" id="{4AC4253E-5A4A-4C49-872C-464AD08DE255}"/>
              </a:ext>
            </a:extLst>
          </p:cNvPr>
          <p:cNvSpPr>
            <a:spLocks noGrp="1"/>
          </p:cNvSpPr>
          <p:nvPr>
            <p:ph type="body" sz="quarter" idx="11" hasCustomPrompt="1"/>
          </p:nvPr>
        </p:nvSpPr>
        <p:spPr>
          <a:xfrm>
            <a:off x="479425" y="1655763"/>
            <a:ext cx="6745288" cy="1181100"/>
          </a:xfrm>
          <a:prstGeom prst="rect">
            <a:avLst/>
          </a:prstGeom>
        </p:spPr>
        <p:txBody>
          <a:bodyPr lIns="0" tIns="72000" rIns="0" bIns="0" anchor="t"/>
          <a:lstStyle>
            <a:lvl1pPr>
              <a:lnSpc>
                <a:spcPts val="2800"/>
              </a:lnSpc>
              <a:spcBef>
                <a:spcPts val="0"/>
              </a:spcBef>
              <a:defRPr sz="2600" b="0" i="0" spc="0" baseline="0">
                <a:solidFill>
                  <a:schemeClr val="accent1"/>
                </a:solidFill>
                <a:latin typeface="Ubuntu Light" panose="020B0304030602030204" pitchFamily="34" charset="0"/>
              </a:defRPr>
            </a:lvl1pPr>
          </a:lstStyle>
          <a:p>
            <a:pPr lvl="0"/>
            <a:r>
              <a:rPr lang="en-GB"/>
              <a:t>Click to edit master text styles</a:t>
            </a:r>
          </a:p>
        </p:txBody>
      </p:sp>
      <p:sp>
        <p:nvSpPr>
          <p:cNvPr id="13" name="Text Placeholder 2">
            <a:extLst>
              <a:ext uri="{FF2B5EF4-FFF2-40B4-BE49-F238E27FC236}">
                <a16:creationId xmlns:a16="http://schemas.microsoft.com/office/drawing/2014/main" id="{7702EFD1-DDBC-E443-9804-38166A907419}"/>
              </a:ext>
            </a:extLst>
          </p:cNvPr>
          <p:cNvSpPr>
            <a:spLocks noGrp="1"/>
          </p:cNvSpPr>
          <p:nvPr>
            <p:ph type="body" sz="quarter" idx="14" hasCustomPrompt="1"/>
          </p:nvPr>
        </p:nvSpPr>
        <p:spPr>
          <a:xfrm>
            <a:off x="479425" y="1332258"/>
            <a:ext cx="3705880" cy="323505"/>
          </a:xfrm>
          <a:prstGeom prst="rect">
            <a:avLst/>
          </a:prstGeom>
        </p:spPr>
        <p:txBody>
          <a:bodyPr lIns="0" tIns="0" rIns="0" bIns="0" anchor="b"/>
          <a:lstStyle>
            <a:lvl1pPr>
              <a:lnSpc>
                <a:spcPts val="1400"/>
              </a:lnSpc>
              <a:defRPr sz="900" b="0" i="0" spc="200" baseline="0">
                <a:solidFill>
                  <a:schemeClr val="accent2"/>
                </a:solidFill>
                <a:latin typeface="Ubuntu Light" panose="020B0304030602030204" pitchFamily="34" charset="0"/>
              </a:defRPr>
            </a:lvl1pPr>
          </a:lstStyle>
          <a:p>
            <a:pPr lvl="0"/>
            <a:r>
              <a:rPr lang="en-GB"/>
              <a:t>CLICK TO EDIT MASTER TEXT STYLES</a:t>
            </a:r>
          </a:p>
        </p:txBody>
      </p:sp>
      <p:sp>
        <p:nvSpPr>
          <p:cNvPr id="15" name="Text Placeholder 2">
            <a:extLst>
              <a:ext uri="{FF2B5EF4-FFF2-40B4-BE49-F238E27FC236}">
                <a16:creationId xmlns:a16="http://schemas.microsoft.com/office/drawing/2014/main" id="{8C65CEB1-3640-E249-9F97-75BC9891E859}"/>
              </a:ext>
            </a:extLst>
          </p:cNvPr>
          <p:cNvSpPr>
            <a:spLocks noGrp="1"/>
          </p:cNvSpPr>
          <p:nvPr>
            <p:ph type="body" sz="quarter" idx="13"/>
          </p:nvPr>
        </p:nvSpPr>
        <p:spPr>
          <a:xfrm>
            <a:off x="485775" y="3019738"/>
            <a:ext cx="2246313" cy="2360612"/>
          </a:xfrm>
          <a:prstGeom prst="rect">
            <a:avLst/>
          </a:prstGeom>
        </p:spPr>
        <p:txBody>
          <a:bodyPr lIns="0" tIns="72000" rIns="0" bIns="0"/>
          <a:lstStyle>
            <a:lvl1pPr>
              <a:lnSpc>
                <a:spcPts val="1100"/>
              </a:lnSpc>
              <a:spcBef>
                <a:spcPts val="900"/>
              </a:spcBef>
              <a:defRPr sz="900" b="0" i="0">
                <a:solidFill>
                  <a:schemeClr val="tx1"/>
                </a:solidFill>
                <a:latin typeface="Ubuntu" panose="020B0504030602030204" pitchFamily="34" charset="0"/>
              </a:defRPr>
            </a:lvl1pPr>
          </a:lstStyle>
          <a:p>
            <a:pPr lvl="0"/>
            <a:r>
              <a:rPr lang="en-GB"/>
              <a:t>Click to edit Master text styles</a:t>
            </a:r>
          </a:p>
        </p:txBody>
      </p:sp>
      <p:sp>
        <p:nvSpPr>
          <p:cNvPr id="16" name="Text Placeholder 2">
            <a:extLst>
              <a:ext uri="{FF2B5EF4-FFF2-40B4-BE49-F238E27FC236}">
                <a16:creationId xmlns:a16="http://schemas.microsoft.com/office/drawing/2014/main" id="{5E6EC280-5B41-6840-8186-03E509CE417E}"/>
              </a:ext>
            </a:extLst>
          </p:cNvPr>
          <p:cNvSpPr>
            <a:spLocks noGrp="1"/>
          </p:cNvSpPr>
          <p:nvPr>
            <p:ph type="body" sz="quarter" idx="15"/>
          </p:nvPr>
        </p:nvSpPr>
        <p:spPr>
          <a:xfrm>
            <a:off x="485775" y="2836863"/>
            <a:ext cx="2644700" cy="178905"/>
          </a:xfrm>
          <a:prstGeom prst="rect">
            <a:avLst/>
          </a:prstGeom>
        </p:spPr>
        <p:txBody>
          <a:bodyPr lIns="0" tIns="72000" rIns="0" bIns="72000"/>
          <a:lstStyle>
            <a:lvl1pPr>
              <a:lnSpc>
                <a:spcPts val="1100"/>
              </a:lnSpc>
              <a:spcBef>
                <a:spcPts val="900"/>
              </a:spcBef>
              <a:defRPr sz="900" b="1" i="0">
                <a:solidFill>
                  <a:schemeClr val="accent2"/>
                </a:solidFill>
                <a:latin typeface="Ubuntu" panose="020B0504030602030204" pitchFamily="34" charset="0"/>
              </a:defRPr>
            </a:lvl1pPr>
          </a:lstStyle>
          <a:p>
            <a:pPr lvl="0"/>
            <a:r>
              <a:rPr lang="en-GB"/>
              <a:t>Click to edit Master text styles</a:t>
            </a:r>
          </a:p>
        </p:txBody>
      </p:sp>
    </p:spTree>
    <p:extLst>
      <p:ext uri="{BB962C8B-B14F-4D97-AF65-F5344CB8AC3E}">
        <p14:creationId xmlns:p14="http://schemas.microsoft.com/office/powerpoint/2010/main" val="230857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Our-People_Slide">
    <p:bg>
      <p:bgPr>
        <a:solidFill>
          <a:schemeClr val="accent3"/>
        </a:solidFill>
        <a:effectLst/>
      </p:bgPr>
    </p:bg>
    <p:spTree>
      <p:nvGrpSpPr>
        <p:cNvPr id="1" name=""/>
        <p:cNvGrpSpPr/>
        <p:nvPr/>
      </p:nvGrpSpPr>
      <p:grpSpPr>
        <a:xfrm>
          <a:off x="0" y="0"/>
          <a:ext cx="0" cy="0"/>
          <a:chOff x="0" y="0"/>
          <a:chExt cx="0" cy="0"/>
        </a:xfrm>
      </p:grpSpPr>
      <p:sp>
        <p:nvSpPr>
          <p:cNvPr id="8" name="Retângulo 43">
            <a:extLst>
              <a:ext uri="{FF2B5EF4-FFF2-40B4-BE49-F238E27FC236}">
                <a16:creationId xmlns:a16="http://schemas.microsoft.com/office/drawing/2014/main" id="{E75B324C-04CD-4A47-9DDD-4C13EF3A4275}"/>
              </a:ext>
            </a:extLst>
          </p:cNvPr>
          <p:cNvSpPr/>
          <p:nvPr userDrawn="1"/>
        </p:nvSpPr>
        <p:spPr>
          <a:xfrm>
            <a:off x="479425" y="6453336"/>
            <a:ext cx="359991" cy="123111"/>
          </a:xfrm>
          <a:prstGeom prst="rect">
            <a:avLst/>
          </a:prstGeom>
        </p:spPr>
        <p:txBody>
          <a:bodyPr wrap="square" lIns="0" tIns="0" rIns="0" bIns="0" anchor="t" anchorCtr="0">
            <a:spAutoFit/>
          </a:bodyPr>
          <a:lstStyle/>
          <a:p>
            <a:pPr algn="l"/>
            <a:fld id="{0502E5A9-B53C-401E-A0E0-4A359BB0A9E5}" type="slidenum">
              <a:rPr lang="en-US" sz="800" b="0" i="0" kern="1200" spc="0" baseline="0" smtClean="0">
                <a:solidFill>
                  <a:schemeClr val="accent1"/>
                </a:solidFill>
                <a:latin typeface="Ubuntu" panose="020B0504030602030204" pitchFamily="34" charset="0"/>
                <a:ea typeface="+mn-ea"/>
                <a:cs typeface="+mn-cs"/>
              </a:rPr>
              <a:pPr algn="l"/>
              <a:t>‹#›</a:t>
            </a:fld>
            <a:endParaRPr lang="en-US" sz="800" b="0" i="0" kern="1200" spc="0" baseline="0" dirty="0">
              <a:solidFill>
                <a:schemeClr val="accent1"/>
              </a:solidFill>
              <a:latin typeface="Ubuntu" panose="020B0504030602030204" pitchFamily="34" charset="0"/>
              <a:ea typeface="+mn-ea"/>
              <a:cs typeface="+mn-cs"/>
            </a:endParaRPr>
          </a:p>
        </p:txBody>
      </p:sp>
      <p:sp>
        <p:nvSpPr>
          <p:cNvPr id="9" name="Retângulo 43">
            <a:extLst>
              <a:ext uri="{FF2B5EF4-FFF2-40B4-BE49-F238E27FC236}">
                <a16:creationId xmlns:a16="http://schemas.microsoft.com/office/drawing/2014/main" id="{A0880DE8-DE3F-8146-86E2-704994B23D16}"/>
              </a:ext>
            </a:extLst>
          </p:cNvPr>
          <p:cNvSpPr/>
          <p:nvPr userDrawn="1"/>
        </p:nvSpPr>
        <p:spPr>
          <a:xfrm>
            <a:off x="693993" y="6453336"/>
            <a:ext cx="1800000" cy="123111"/>
          </a:xfrm>
          <a:prstGeom prst="rect">
            <a:avLst/>
          </a:prstGeom>
        </p:spPr>
        <p:txBody>
          <a:bodyPr wrap="square" lIns="0" tIns="0" rIns="0" bIns="0" anchor="t" anchorCtr="0">
            <a:noAutofit/>
          </a:bodyPr>
          <a:lstStyle/>
          <a:p>
            <a:pPr algn="l"/>
            <a:r>
              <a:rPr lang="en-US" sz="800" b="0" i="0" kern="1200" spc="0" baseline="0" dirty="0">
                <a:solidFill>
                  <a:schemeClr val="accent1"/>
                </a:solidFill>
                <a:latin typeface="Ubuntu Light" panose="020B0304030602030204" pitchFamily="34" charset="0"/>
                <a:ea typeface="+mn-ea"/>
                <a:cs typeface="+mn-cs"/>
              </a:rPr>
              <a:t>Capgemini Invent Playbook | </a:t>
            </a:r>
            <a:r>
              <a:rPr lang="en-US" sz="800" b="0" i="0" kern="1200" spc="0" baseline="0" dirty="0">
                <a:solidFill>
                  <a:schemeClr val="accent2"/>
                </a:solidFill>
                <a:latin typeface="Ubuntu Light" panose="020B0304030602030204" pitchFamily="34" charset="0"/>
                <a:ea typeface="+mn-ea"/>
                <a:cs typeface="+mn-cs"/>
              </a:rPr>
              <a:t>June 2021</a:t>
            </a:r>
          </a:p>
        </p:txBody>
      </p:sp>
      <p:sp>
        <p:nvSpPr>
          <p:cNvPr id="15" name="Text Placeholder 6">
            <a:extLst>
              <a:ext uri="{FF2B5EF4-FFF2-40B4-BE49-F238E27FC236}">
                <a16:creationId xmlns:a16="http://schemas.microsoft.com/office/drawing/2014/main" id="{4614E42C-85D1-7444-86CF-A5DD7AD163C7}"/>
              </a:ext>
            </a:extLst>
          </p:cNvPr>
          <p:cNvSpPr>
            <a:spLocks noGrp="1"/>
          </p:cNvSpPr>
          <p:nvPr>
            <p:ph type="body" sz="quarter" idx="11" hasCustomPrompt="1"/>
          </p:nvPr>
        </p:nvSpPr>
        <p:spPr>
          <a:xfrm>
            <a:off x="479425" y="1655763"/>
            <a:ext cx="6745288" cy="1181100"/>
          </a:xfrm>
          <a:prstGeom prst="rect">
            <a:avLst/>
          </a:prstGeom>
        </p:spPr>
        <p:txBody>
          <a:bodyPr lIns="0" tIns="72000" rIns="0" bIns="0" anchor="t"/>
          <a:lstStyle>
            <a:lvl1pPr>
              <a:lnSpc>
                <a:spcPts val="2800"/>
              </a:lnSpc>
              <a:spcBef>
                <a:spcPts val="0"/>
              </a:spcBef>
              <a:defRPr sz="2600" b="0" i="0" spc="0" baseline="0">
                <a:solidFill>
                  <a:schemeClr val="bg1"/>
                </a:solidFill>
                <a:latin typeface="Ubuntu Light" panose="020B0304030602030204" pitchFamily="34" charset="0"/>
              </a:defRPr>
            </a:lvl1pPr>
          </a:lstStyle>
          <a:p>
            <a:pPr lvl="0"/>
            <a:r>
              <a:rPr lang="en-GB"/>
              <a:t>Click to edit master text styles</a:t>
            </a:r>
          </a:p>
        </p:txBody>
      </p:sp>
      <p:sp>
        <p:nvSpPr>
          <p:cNvPr id="16" name="Text Placeholder 2">
            <a:extLst>
              <a:ext uri="{FF2B5EF4-FFF2-40B4-BE49-F238E27FC236}">
                <a16:creationId xmlns:a16="http://schemas.microsoft.com/office/drawing/2014/main" id="{B32956CC-14C6-534D-BEEA-C9ABEFCF1CAB}"/>
              </a:ext>
            </a:extLst>
          </p:cNvPr>
          <p:cNvSpPr>
            <a:spLocks noGrp="1"/>
          </p:cNvSpPr>
          <p:nvPr>
            <p:ph type="body" sz="quarter" idx="14" hasCustomPrompt="1"/>
          </p:nvPr>
        </p:nvSpPr>
        <p:spPr>
          <a:xfrm>
            <a:off x="479425" y="1332258"/>
            <a:ext cx="3705880" cy="323505"/>
          </a:xfrm>
          <a:prstGeom prst="rect">
            <a:avLst/>
          </a:prstGeom>
        </p:spPr>
        <p:txBody>
          <a:bodyPr lIns="0" tIns="0" rIns="0" bIns="0" anchor="b"/>
          <a:lstStyle>
            <a:lvl1pPr>
              <a:lnSpc>
                <a:spcPts val="1400"/>
              </a:lnSpc>
              <a:defRPr sz="900" b="0" i="0" spc="200" baseline="0">
                <a:solidFill>
                  <a:schemeClr val="bg1"/>
                </a:solidFill>
                <a:latin typeface="Ubuntu Light" panose="020B0304030602030204" pitchFamily="34" charset="0"/>
              </a:defRPr>
            </a:lvl1pPr>
          </a:lstStyle>
          <a:p>
            <a:pPr lvl="0"/>
            <a:r>
              <a:rPr lang="en-GB"/>
              <a:t>CLICK TO EDIT MASTER TEXT STYLES</a:t>
            </a:r>
          </a:p>
        </p:txBody>
      </p:sp>
      <p:sp>
        <p:nvSpPr>
          <p:cNvPr id="17" name="Text Placeholder 2">
            <a:extLst>
              <a:ext uri="{FF2B5EF4-FFF2-40B4-BE49-F238E27FC236}">
                <a16:creationId xmlns:a16="http://schemas.microsoft.com/office/drawing/2014/main" id="{ACE0CEAC-AB75-7443-AC31-558A3C42EDF9}"/>
              </a:ext>
            </a:extLst>
          </p:cNvPr>
          <p:cNvSpPr>
            <a:spLocks noGrp="1"/>
          </p:cNvSpPr>
          <p:nvPr>
            <p:ph type="body" sz="quarter" idx="13"/>
          </p:nvPr>
        </p:nvSpPr>
        <p:spPr>
          <a:xfrm>
            <a:off x="485775" y="3019738"/>
            <a:ext cx="2246313" cy="2360612"/>
          </a:xfrm>
          <a:prstGeom prst="rect">
            <a:avLst/>
          </a:prstGeom>
        </p:spPr>
        <p:txBody>
          <a:bodyPr lIns="0" tIns="72000" rIns="0" bIns="0"/>
          <a:lstStyle>
            <a:lvl1pPr>
              <a:lnSpc>
                <a:spcPts val="1100"/>
              </a:lnSpc>
              <a:spcBef>
                <a:spcPts val="900"/>
              </a:spcBef>
              <a:defRPr sz="900" b="0" i="0">
                <a:solidFill>
                  <a:schemeClr val="bg1"/>
                </a:solidFill>
                <a:latin typeface="Ubuntu" panose="020B0504030602030204" pitchFamily="34" charset="0"/>
              </a:defRPr>
            </a:lvl1pPr>
          </a:lstStyle>
          <a:p>
            <a:pPr lvl="0"/>
            <a:r>
              <a:rPr lang="en-GB"/>
              <a:t>Click to edit Master text styles</a:t>
            </a:r>
          </a:p>
        </p:txBody>
      </p:sp>
      <p:sp>
        <p:nvSpPr>
          <p:cNvPr id="18" name="Text Placeholder 2">
            <a:extLst>
              <a:ext uri="{FF2B5EF4-FFF2-40B4-BE49-F238E27FC236}">
                <a16:creationId xmlns:a16="http://schemas.microsoft.com/office/drawing/2014/main" id="{AC769E5D-2743-1942-B9DC-E8B95CCCC602}"/>
              </a:ext>
            </a:extLst>
          </p:cNvPr>
          <p:cNvSpPr>
            <a:spLocks noGrp="1"/>
          </p:cNvSpPr>
          <p:nvPr>
            <p:ph type="body" sz="quarter" idx="15"/>
          </p:nvPr>
        </p:nvSpPr>
        <p:spPr>
          <a:xfrm>
            <a:off x="485775" y="2836863"/>
            <a:ext cx="2644700" cy="178905"/>
          </a:xfrm>
          <a:prstGeom prst="rect">
            <a:avLst/>
          </a:prstGeom>
        </p:spPr>
        <p:txBody>
          <a:bodyPr lIns="0" tIns="72000" rIns="0" bIns="72000"/>
          <a:lstStyle>
            <a:lvl1pPr>
              <a:lnSpc>
                <a:spcPts val="1100"/>
              </a:lnSpc>
              <a:spcBef>
                <a:spcPts val="900"/>
              </a:spcBef>
              <a:defRPr sz="900" b="1" i="0">
                <a:solidFill>
                  <a:schemeClr val="accent2"/>
                </a:solidFill>
                <a:latin typeface="Ubuntu" panose="020B0504030602030204" pitchFamily="34" charset="0"/>
              </a:defRPr>
            </a:lvl1pPr>
          </a:lstStyle>
          <a:p>
            <a:pPr lvl="0"/>
            <a:r>
              <a:rPr lang="en-GB"/>
              <a:t>Click to edit Master text styles</a:t>
            </a:r>
          </a:p>
        </p:txBody>
      </p:sp>
    </p:spTree>
    <p:extLst>
      <p:ext uri="{BB962C8B-B14F-4D97-AF65-F5344CB8AC3E}">
        <p14:creationId xmlns:p14="http://schemas.microsoft.com/office/powerpoint/2010/main" val="2059588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RH imag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C94FEA8-066A-4CC1-BFCC-10ED1764A21E}"/>
              </a:ext>
            </a:extLst>
          </p:cNvPr>
          <p:cNvSpPr>
            <a:spLocks noGrp="1"/>
          </p:cNvSpPr>
          <p:nvPr>
            <p:ph type="pic" sz="quarter" idx="10"/>
          </p:nvPr>
        </p:nvSpPr>
        <p:spPr>
          <a:xfrm>
            <a:off x="7223124" y="0"/>
            <a:ext cx="4968876" cy="6858000"/>
          </a:xfrm>
          <a:custGeom>
            <a:avLst/>
            <a:gdLst>
              <a:gd name="connsiteX0" fmla="*/ 4563423 w 4968876"/>
              <a:gd name="connsiteY0" fmla="*/ 205058 h 6858000"/>
              <a:gd name="connsiteX1" fmla="*/ 4339039 w 4968876"/>
              <a:gd name="connsiteY1" fmla="*/ 436971 h 6858000"/>
              <a:gd name="connsiteX2" fmla="*/ 4416767 w 4968876"/>
              <a:gd name="connsiteY2" fmla="*/ 551459 h 6858000"/>
              <a:gd name="connsiteX3" fmla="*/ 4495961 w 4968876"/>
              <a:gd name="connsiteY3" fmla="*/ 552927 h 6858000"/>
              <a:gd name="connsiteX4" fmla="*/ 4528042 w 4968876"/>
              <a:gd name="connsiteY4" fmla="*/ 536965 h 6858000"/>
              <a:gd name="connsiteX5" fmla="*/ 4554424 w 4968876"/>
              <a:gd name="connsiteY5" fmla="*/ 513474 h 6858000"/>
              <a:gd name="connsiteX6" fmla="*/ 4547380 w 4968876"/>
              <a:gd name="connsiteY6" fmla="*/ 536398 h 6858000"/>
              <a:gd name="connsiteX7" fmla="*/ 4482579 w 4968876"/>
              <a:gd name="connsiteY7" fmla="*/ 579359 h 6858000"/>
              <a:gd name="connsiteX8" fmla="*/ 4536878 w 4968876"/>
              <a:gd name="connsiteY8" fmla="*/ 594046 h 6858000"/>
              <a:gd name="connsiteX9" fmla="*/ 4666020 w 4968876"/>
              <a:gd name="connsiteY9" fmla="*/ 551453 h 6858000"/>
              <a:gd name="connsiteX10" fmla="*/ 4601449 w 4968876"/>
              <a:gd name="connsiteY10" fmla="*/ 494172 h 6858000"/>
              <a:gd name="connsiteX11" fmla="*/ 4666020 w 4968876"/>
              <a:gd name="connsiteY11" fmla="*/ 525016 h 6858000"/>
              <a:gd name="connsiteX12" fmla="*/ 4751252 w 4968876"/>
              <a:gd name="connsiteY12" fmla="*/ 467391 h 6858000"/>
              <a:gd name="connsiteX13" fmla="*/ 4758467 w 4968876"/>
              <a:gd name="connsiteY13" fmla="*/ 431058 h 6858000"/>
              <a:gd name="connsiteX14" fmla="*/ 4758475 w 4968876"/>
              <a:gd name="connsiteY14" fmla="*/ 431100 h 6858000"/>
              <a:gd name="connsiteX15" fmla="*/ 4758475 w 4968876"/>
              <a:gd name="connsiteY15" fmla="*/ 431017 h 6858000"/>
              <a:gd name="connsiteX16" fmla="*/ 4758475 w 4968876"/>
              <a:gd name="connsiteY16" fmla="*/ 428164 h 6858000"/>
              <a:gd name="connsiteX17" fmla="*/ 4686614 w 4968876"/>
              <a:gd name="connsiteY17" fmla="*/ 279916 h 6858000"/>
              <a:gd name="connsiteX18" fmla="*/ 4573689 w 4968876"/>
              <a:gd name="connsiteY18" fmla="*/ 209461 h 6858000"/>
              <a:gd name="connsiteX19" fmla="*/ 4563423 w 4968876"/>
              <a:gd name="connsiteY19" fmla="*/ 205058 h 6858000"/>
              <a:gd name="connsiteX20" fmla="*/ 0 w 4968876"/>
              <a:gd name="connsiteY20" fmla="*/ 0 h 6858000"/>
              <a:gd name="connsiteX21" fmla="*/ 4968876 w 4968876"/>
              <a:gd name="connsiteY21" fmla="*/ 0 h 6858000"/>
              <a:gd name="connsiteX22" fmla="*/ 4968876 w 4968876"/>
              <a:gd name="connsiteY22" fmla="*/ 6858000 h 6858000"/>
              <a:gd name="connsiteX23" fmla="*/ 0 w 4968876"/>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68876" h="6858000">
                <a:moveTo>
                  <a:pt x="4563423" y="205058"/>
                </a:moveTo>
                <a:cubicBezTo>
                  <a:pt x="4513560" y="265238"/>
                  <a:pt x="4339039" y="310740"/>
                  <a:pt x="4339039" y="436971"/>
                </a:cubicBezTo>
                <a:cubicBezTo>
                  <a:pt x="4339039" y="486876"/>
                  <a:pt x="4369837" y="533846"/>
                  <a:pt x="4416767" y="551459"/>
                </a:cubicBezTo>
                <a:cubicBezTo>
                  <a:pt x="4443165" y="561734"/>
                  <a:pt x="4469563" y="561734"/>
                  <a:pt x="4495961" y="552927"/>
                </a:cubicBezTo>
                <a:cubicBezTo>
                  <a:pt x="4507694" y="549258"/>
                  <a:pt x="4518326" y="543753"/>
                  <a:pt x="4528042" y="536965"/>
                </a:cubicBezTo>
                <a:lnTo>
                  <a:pt x="4554424" y="513474"/>
                </a:lnTo>
                <a:lnTo>
                  <a:pt x="4547380" y="536398"/>
                </a:lnTo>
                <a:cubicBezTo>
                  <a:pt x="4535685" y="558154"/>
                  <a:pt x="4511196" y="574953"/>
                  <a:pt x="4482579" y="579359"/>
                </a:cubicBezTo>
                <a:cubicBezTo>
                  <a:pt x="4491384" y="588171"/>
                  <a:pt x="4511930" y="594046"/>
                  <a:pt x="4536878" y="594046"/>
                </a:cubicBezTo>
                <a:cubicBezTo>
                  <a:pt x="4582371" y="594046"/>
                  <a:pt x="4638137" y="580827"/>
                  <a:pt x="4666020" y="551453"/>
                </a:cubicBezTo>
                <a:cubicBezTo>
                  <a:pt x="4627865" y="552921"/>
                  <a:pt x="4602917" y="527953"/>
                  <a:pt x="4601449" y="494172"/>
                </a:cubicBezTo>
                <a:cubicBezTo>
                  <a:pt x="4619059" y="516203"/>
                  <a:pt x="4641072" y="525016"/>
                  <a:pt x="4666020" y="525016"/>
                </a:cubicBezTo>
                <a:cubicBezTo>
                  <a:pt x="4704543" y="525016"/>
                  <a:pt x="4737287" y="501057"/>
                  <a:pt x="4751252" y="467391"/>
                </a:cubicBezTo>
                <a:lnTo>
                  <a:pt x="4758467" y="431058"/>
                </a:lnTo>
                <a:lnTo>
                  <a:pt x="4758475" y="431100"/>
                </a:lnTo>
                <a:lnTo>
                  <a:pt x="4758475" y="431017"/>
                </a:lnTo>
                <a:lnTo>
                  <a:pt x="4758475" y="428164"/>
                </a:lnTo>
                <a:cubicBezTo>
                  <a:pt x="4758475" y="369452"/>
                  <a:pt x="4729144" y="319547"/>
                  <a:pt x="4686614" y="279916"/>
                </a:cubicBezTo>
                <a:cubicBezTo>
                  <a:pt x="4654349" y="249092"/>
                  <a:pt x="4614752" y="227075"/>
                  <a:pt x="4573689" y="209461"/>
                </a:cubicBezTo>
                <a:cubicBezTo>
                  <a:pt x="4570755" y="207994"/>
                  <a:pt x="4567822" y="206526"/>
                  <a:pt x="4563423" y="205058"/>
                </a:cubicBezTo>
                <a:close/>
                <a:moveTo>
                  <a:pt x="0" y="0"/>
                </a:moveTo>
                <a:lnTo>
                  <a:pt x="4968876" y="0"/>
                </a:lnTo>
                <a:lnTo>
                  <a:pt x="4968876" y="6858000"/>
                </a:lnTo>
                <a:lnTo>
                  <a:pt x="0" y="6858000"/>
                </a:lnTo>
                <a:close/>
              </a:path>
            </a:pathLst>
          </a:custGeom>
          <a:solidFill>
            <a:schemeClr val="bg2"/>
          </a:solidFill>
        </p:spPr>
        <p:txBody>
          <a:bodyPr wrap="square">
            <a:noAutofit/>
          </a:bodyPr>
          <a:lstStyle>
            <a:lvl1pPr>
              <a:defRPr>
                <a:solidFill>
                  <a:schemeClr val="bg2">
                    <a:lumMod val="50000"/>
                  </a:schemeClr>
                </a:solidFill>
              </a:defRPr>
            </a:lvl1pPr>
          </a:lstStyle>
          <a:p>
            <a:r>
              <a:rPr lang="en-US" dirty="0"/>
              <a:t>Click icon to add picture</a:t>
            </a:r>
            <a:endParaRPr lang="en-GB" dirty="0"/>
          </a:p>
        </p:txBody>
      </p:sp>
      <p:sp>
        <p:nvSpPr>
          <p:cNvPr id="2" name="Title">
            <a:extLst>
              <a:ext uri="{FF2B5EF4-FFF2-40B4-BE49-F238E27FC236}">
                <a16:creationId xmlns:a16="http://schemas.microsoft.com/office/drawing/2014/main" id="{1B342561-1DD2-4DA7-BA2A-C8E3856FE9BB}"/>
              </a:ext>
            </a:extLst>
          </p:cNvPr>
          <p:cNvSpPr>
            <a:spLocks noGrp="1"/>
          </p:cNvSpPr>
          <p:nvPr>
            <p:ph type="title"/>
          </p:nvPr>
        </p:nvSpPr>
        <p:spPr>
          <a:xfrm>
            <a:off x="404814" y="1161430"/>
            <a:ext cx="6627290" cy="1115442"/>
          </a:xfrm>
        </p:spPr>
        <p:txBody>
          <a:bodyPr vert="horz" lIns="0" tIns="0" rIns="0" bIns="0" rtlCol="0" anchor="b">
            <a:noAutofit/>
          </a:bodyPr>
          <a:lstStyle>
            <a:lvl1pPr>
              <a:defRPr lang="en-GB" sz="3600">
                <a:solidFill>
                  <a:schemeClr val="tx1"/>
                </a:solidFill>
              </a:defRPr>
            </a:lvl1pPr>
          </a:lstStyle>
          <a:p>
            <a:pPr lvl="0"/>
            <a:r>
              <a:rPr lang="en-US"/>
              <a:t>Click to edit Master title style</a:t>
            </a:r>
            <a:endParaRPr lang="en-GB"/>
          </a:p>
        </p:txBody>
      </p:sp>
      <p:sp>
        <p:nvSpPr>
          <p:cNvPr id="5" name="Text Placeholder 4">
            <a:extLst>
              <a:ext uri="{FF2B5EF4-FFF2-40B4-BE49-F238E27FC236}">
                <a16:creationId xmlns:a16="http://schemas.microsoft.com/office/drawing/2014/main" id="{D410FA47-1FF8-451B-8532-F1B477524FA0}"/>
              </a:ext>
            </a:extLst>
          </p:cNvPr>
          <p:cNvSpPr>
            <a:spLocks noGrp="1"/>
          </p:cNvSpPr>
          <p:nvPr>
            <p:ph type="body" sz="quarter" idx="11"/>
          </p:nvPr>
        </p:nvSpPr>
        <p:spPr>
          <a:xfrm>
            <a:off x="404813" y="2492374"/>
            <a:ext cx="6627290" cy="273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0542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Our-ambition_Slid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0C50366-3CBD-D341-B784-4552CA7EEF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9" name="Rectangle 38">
            <a:extLst>
              <a:ext uri="{FF2B5EF4-FFF2-40B4-BE49-F238E27FC236}">
                <a16:creationId xmlns:a16="http://schemas.microsoft.com/office/drawing/2014/main" id="{E31891F9-417E-AE45-A382-649E182A2E4C}"/>
              </a:ext>
            </a:extLst>
          </p:cNvPr>
          <p:cNvSpPr/>
          <p:nvPr userDrawn="1"/>
        </p:nvSpPr>
        <p:spPr>
          <a:xfrm rot="10800000">
            <a:off x="0" y="0"/>
            <a:ext cx="5823916" cy="6858001"/>
          </a:xfrm>
          <a:prstGeom prst="rect">
            <a:avLst/>
          </a:prstGeom>
          <a:gradFill>
            <a:gsLst>
              <a:gs pos="0">
                <a:schemeClr val="bg1">
                  <a:alpha val="0"/>
                </a:schemeClr>
              </a:gs>
              <a:gs pos="98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AFA2B1F-0D59-4F4E-97D1-DB5F397E8C69}"/>
              </a:ext>
            </a:extLst>
          </p:cNvPr>
          <p:cNvSpPr/>
          <p:nvPr userDrawn="1"/>
        </p:nvSpPr>
        <p:spPr>
          <a:xfrm rot="16200000">
            <a:off x="5508799" y="-5508800"/>
            <a:ext cx="1174403" cy="12192002"/>
          </a:xfrm>
          <a:prstGeom prst="rect">
            <a:avLst/>
          </a:prstGeom>
          <a:gradFill>
            <a:gsLst>
              <a:gs pos="0">
                <a:schemeClr val="bg1">
                  <a:alpha val="0"/>
                </a:schemeClr>
              </a:gs>
              <a:gs pos="98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tângulo 43">
            <a:extLst>
              <a:ext uri="{FF2B5EF4-FFF2-40B4-BE49-F238E27FC236}">
                <a16:creationId xmlns:a16="http://schemas.microsoft.com/office/drawing/2014/main" id="{39B6BA86-07AC-3442-BDAD-16BA783EDF7C}"/>
              </a:ext>
            </a:extLst>
          </p:cNvPr>
          <p:cNvSpPr/>
          <p:nvPr userDrawn="1"/>
        </p:nvSpPr>
        <p:spPr>
          <a:xfrm>
            <a:off x="479425" y="6453336"/>
            <a:ext cx="359991" cy="123111"/>
          </a:xfrm>
          <a:prstGeom prst="rect">
            <a:avLst/>
          </a:prstGeom>
        </p:spPr>
        <p:txBody>
          <a:bodyPr wrap="square" lIns="0" tIns="0" rIns="0" bIns="0" anchor="t" anchorCtr="0">
            <a:spAutoFit/>
          </a:bodyPr>
          <a:lstStyle/>
          <a:p>
            <a:pPr algn="l"/>
            <a:fld id="{0502E5A9-B53C-401E-A0E0-4A359BB0A9E5}" type="slidenum">
              <a:rPr lang="en-US" sz="800" b="0" i="0" kern="1200" spc="0" baseline="0" smtClean="0">
                <a:solidFill>
                  <a:schemeClr val="accent1"/>
                </a:solidFill>
                <a:latin typeface="Ubuntu" panose="020B0504030602030204" pitchFamily="34" charset="0"/>
                <a:ea typeface="+mn-ea"/>
                <a:cs typeface="+mn-cs"/>
              </a:rPr>
              <a:pPr algn="l"/>
              <a:t>‹#›</a:t>
            </a:fld>
            <a:endParaRPr lang="en-US" sz="800" b="0" i="0" kern="1200" spc="0" baseline="0" dirty="0">
              <a:solidFill>
                <a:schemeClr val="accent1"/>
              </a:solidFill>
              <a:latin typeface="Ubuntu" panose="020B0504030602030204" pitchFamily="34" charset="0"/>
              <a:ea typeface="+mn-ea"/>
              <a:cs typeface="+mn-cs"/>
            </a:endParaRPr>
          </a:p>
        </p:txBody>
      </p:sp>
      <p:sp>
        <p:nvSpPr>
          <p:cNvPr id="11" name="TextBox 10">
            <a:extLst>
              <a:ext uri="{FF2B5EF4-FFF2-40B4-BE49-F238E27FC236}">
                <a16:creationId xmlns:a16="http://schemas.microsoft.com/office/drawing/2014/main" id="{92DD030E-D06D-5848-B2F5-E0870EE4E92E}"/>
              </a:ext>
            </a:extLst>
          </p:cNvPr>
          <p:cNvSpPr txBox="1"/>
          <p:nvPr userDrawn="1"/>
        </p:nvSpPr>
        <p:spPr>
          <a:xfrm>
            <a:off x="2293284" y="0"/>
            <a:ext cx="603066" cy="488253"/>
          </a:xfrm>
          <a:prstGeom prst="rect">
            <a:avLst/>
          </a:prstGeom>
          <a:noFill/>
        </p:spPr>
        <p:txBody>
          <a:bodyPr wrap="square" lIns="0" tIns="0" rIns="0" bIns="72000" rtlCol="0" anchor="b">
            <a:noAutofit/>
          </a:bodyPr>
          <a:lstStyle/>
          <a:p>
            <a:r>
              <a:rPr lang="en-US" sz="800" spc="100" baseline="0" dirty="0">
                <a:solidFill>
                  <a:schemeClr val="accent3"/>
                </a:solidFill>
                <a:latin typeface="Ubuntu" panose="020B0504030602030204" pitchFamily="34" charset="0"/>
              </a:rPr>
              <a:t>OUR AMBITION</a:t>
            </a:r>
          </a:p>
        </p:txBody>
      </p:sp>
      <p:sp>
        <p:nvSpPr>
          <p:cNvPr id="14" name="TextBox 13">
            <a:extLst>
              <a:ext uri="{FF2B5EF4-FFF2-40B4-BE49-F238E27FC236}">
                <a16:creationId xmlns:a16="http://schemas.microsoft.com/office/drawing/2014/main" id="{F0E98309-BFF1-3242-9155-971088E6FB72}"/>
              </a:ext>
            </a:extLst>
          </p:cNvPr>
          <p:cNvSpPr txBox="1"/>
          <p:nvPr userDrawn="1"/>
        </p:nvSpPr>
        <p:spPr>
          <a:xfrm>
            <a:off x="479425" y="0"/>
            <a:ext cx="477760"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WHO WE ARE</a:t>
            </a:r>
          </a:p>
        </p:txBody>
      </p:sp>
      <p:sp>
        <p:nvSpPr>
          <p:cNvPr id="15" name="TextBox 14">
            <a:extLst>
              <a:ext uri="{FF2B5EF4-FFF2-40B4-BE49-F238E27FC236}">
                <a16:creationId xmlns:a16="http://schemas.microsoft.com/office/drawing/2014/main" id="{7A9E035F-0570-AC40-A62A-CCC75971AE67}"/>
              </a:ext>
            </a:extLst>
          </p:cNvPr>
          <p:cNvSpPr txBox="1"/>
          <p:nvPr userDrawn="1"/>
        </p:nvSpPr>
        <p:spPr>
          <a:xfrm>
            <a:off x="1373773" y="0"/>
            <a:ext cx="502923"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WHAT WE DO</a:t>
            </a:r>
          </a:p>
        </p:txBody>
      </p:sp>
      <p:sp>
        <p:nvSpPr>
          <p:cNvPr id="17" name="TextBox 16">
            <a:extLst>
              <a:ext uri="{FF2B5EF4-FFF2-40B4-BE49-F238E27FC236}">
                <a16:creationId xmlns:a16="http://schemas.microsoft.com/office/drawing/2014/main" id="{79C39F91-EA88-FB4D-83B5-5498A7C0FB9D}"/>
              </a:ext>
            </a:extLst>
          </p:cNvPr>
          <p:cNvSpPr txBox="1"/>
          <p:nvPr userDrawn="1"/>
        </p:nvSpPr>
        <p:spPr>
          <a:xfrm>
            <a:off x="3312938" y="0"/>
            <a:ext cx="702978"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OUR LANGUAGE</a:t>
            </a:r>
          </a:p>
        </p:txBody>
      </p:sp>
      <p:sp>
        <p:nvSpPr>
          <p:cNvPr id="18" name="TextBox 17">
            <a:extLst>
              <a:ext uri="{FF2B5EF4-FFF2-40B4-BE49-F238E27FC236}">
                <a16:creationId xmlns:a16="http://schemas.microsoft.com/office/drawing/2014/main" id="{E525D55F-9F80-C443-9AAD-B2F5500DC3AE}"/>
              </a:ext>
            </a:extLst>
          </p:cNvPr>
          <p:cNvSpPr txBox="1"/>
          <p:nvPr userDrawn="1"/>
        </p:nvSpPr>
        <p:spPr>
          <a:xfrm>
            <a:off x="4432504" y="0"/>
            <a:ext cx="1020969"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OUR PORTFOLIO AND PARTNERS</a:t>
            </a:r>
          </a:p>
        </p:txBody>
      </p:sp>
      <p:sp>
        <p:nvSpPr>
          <p:cNvPr id="19" name="TextBox 18">
            <a:extLst>
              <a:ext uri="{FF2B5EF4-FFF2-40B4-BE49-F238E27FC236}">
                <a16:creationId xmlns:a16="http://schemas.microsoft.com/office/drawing/2014/main" id="{43681819-636A-7043-99D6-07E8876F12EE}"/>
              </a:ext>
            </a:extLst>
          </p:cNvPr>
          <p:cNvSpPr txBox="1"/>
          <p:nvPr userDrawn="1"/>
        </p:nvSpPr>
        <p:spPr>
          <a:xfrm>
            <a:off x="5870061" y="0"/>
            <a:ext cx="480809"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OUR PEOPLE</a:t>
            </a:r>
          </a:p>
        </p:txBody>
      </p:sp>
      <p:sp>
        <p:nvSpPr>
          <p:cNvPr id="20" name="TextBox 19">
            <a:extLst>
              <a:ext uri="{FF2B5EF4-FFF2-40B4-BE49-F238E27FC236}">
                <a16:creationId xmlns:a16="http://schemas.microsoft.com/office/drawing/2014/main" id="{6C2B84A6-9DFD-7943-B921-D18455B89CDC}"/>
              </a:ext>
            </a:extLst>
          </p:cNvPr>
          <p:cNvSpPr txBox="1"/>
          <p:nvPr userDrawn="1"/>
        </p:nvSpPr>
        <p:spPr>
          <a:xfrm>
            <a:off x="6767458" y="0"/>
            <a:ext cx="907122"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OUR ORGANIZATION</a:t>
            </a:r>
          </a:p>
        </p:txBody>
      </p:sp>
      <p:sp>
        <p:nvSpPr>
          <p:cNvPr id="21" name="TextBox 20">
            <a:extLst>
              <a:ext uri="{FF2B5EF4-FFF2-40B4-BE49-F238E27FC236}">
                <a16:creationId xmlns:a16="http://schemas.microsoft.com/office/drawing/2014/main" id="{F2AB5D32-36E4-F547-B8FC-38931CD581B8}"/>
              </a:ext>
            </a:extLst>
          </p:cNvPr>
          <p:cNvSpPr txBox="1"/>
          <p:nvPr userDrawn="1"/>
        </p:nvSpPr>
        <p:spPr>
          <a:xfrm>
            <a:off x="8091168" y="0"/>
            <a:ext cx="515406"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OUR BRANDS</a:t>
            </a:r>
          </a:p>
        </p:txBody>
      </p:sp>
      <p:sp>
        <p:nvSpPr>
          <p:cNvPr id="22" name="TextBox 21">
            <a:extLst>
              <a:ext uri="{FF2B5EF4-FFF2-40B4-BE49-F238E27FC236}">
                <a16:creationId xmlns:a16="http://schemas.microsoft.com/office/drawing/2014/main" id="{8068F192-B0F5-2F43-A6F2-E8823FC254FD}"/>
              </a:ext>
            </a:extLst>
          </p:cNvPr>
          <p:cNvSpPr txBox="1"/>
          <p:nvPr userDrawn="1"/>
        </p:nvSpPr>
        <p:spPr>
          <a:xfrm>
            <a:off x="9023162" y="0"/>
            <a:ext cx="515396"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CASE STUDIES</a:t>
            </a:r>
          </a:p>
        </p:txBody>
      </p:sp>
      <p:sp>
        <p:nvSpPr>
          <p:cNvPr id="23" name="TextBox 22">
            <a:extLst>
              <a:ext uri="{FF2B5EF4-FFF2-40B4-BE49-F238E27FC236}">
                <a16:creationId xmlns:a16="http://schemas.microsoft.com/office/drawing/2014/main" id="{2752C61F-F6E2-B64C-B6DA-6978AB37CEA8}"/>
              </a:ext>
            </a:extLst>
          </p:cNvPr>
          <p:cNvSpPr txBox="1"/>
          <p:nvPr userDrawn="1"/>
        </p:nvSpPr>
        <p:spPr>
          <a:xfrm>
            <a:off x="9955146" y="0"/>
            <a:ext cx="515394"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OUR PROFILE</a:t>
            </a:r>
          </a:p>
        </p:txBody>
      </p:sp>
      <p:sp>
        <p:nvSpPr>
          <p:cNvPr id="24" name="TextBox 23">
            <a:extLst>
              <a:ext uri="{FF2B5EF4-FFF2-40B4-BE49-F238E27FC236}">
                <a16:creationId xmlns:a16="http://schemas.microsoft.com/office/drawing/2014/main" id="{E3F68A25-91D7-C44B-B837-413ABE1DFF3E}"/>
              </a:ext>
            </a:extLst>
          </p:cNvPr>
          <p:cNvSpPr txBox="1"/>
          <p:nvPr userDrawn="1"/>
        </p:nvSpPr>
        <p:spPr>
          <a:xfrm>
            <a:off x="10887136" y="0"/>
            <a:ext cx="905737"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MORE INFORMATION</a:t>
            </a:r>
          </a:p>
        </p:txBody>
      </p:sp>
      <p:cxnSp>
        <p:nvCxnSpPr>
          <p:cNvPr id="25" name="Straight Connector 24">
            <a:extLst>
              <a:ext uri="{FF2B5EF4-FFF2-40B4-BE49-F238E27FC236}">
                <a16:creationId xmlns:a16="http://schemas.microsoft.com/office/drawing/2014/main" id="{9716BCD6-7136-9242-BA37-475E382F4255}"/>
              </a:ext>
            </a:extLst>
          </p:cNvPr>
          <p:cNvCxnSpPr>
            <a:cxnSpLocks/>
          </p:cNvCxnSpPr>
          <p:nvPr userDrawn="1"/>
        </p:nvCxnSpPr>
        <p:spPr>
          <a:xfrm flipV="1">
            <a:off x="1165479"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8DF446D-D76D-B642-A3D0-64747124EF2D}"/>
              </a:ext>
            </a:extLst>
          </p:cNvPr>
          <p:cNvCxnSpPr>
            <a:cxnSpLocks/>
          </p:cNvCxnSpPr>
          <p:nvPr userDrawn="1"/>
        </p:nvCxnSpPr>
        <p:spPr>
          <a:xfrm flipV="1">
            <a:off x="2084990"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72139B-4575-BA42-96C8-E1A78A166B9B}"/>
              </a:ext>
            </a:extLst>
          </p:cNvPr>
          <p:cNvCxnSpPr>
            <a:cxnSpLocks/>
          </p:cNvCxnSpPr>
          <p:nvPr userDrawn="1"/>
        </p:nvCxnSpPr>
        <p:spPr>
          <a:xfrm flipV="1">
            <a:off x="3104644"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A69AD0-1B1F-C441-A8BE-F4684B34CA4C}"/>
              </a:ext>
            </a:extLst>
          </p:cNvPr>
          <p:cNvCxnSpPr>
            <a:cxnSpLocks/>
          </p:cNvCxnSpPr>
          <p:nvPr userDrawn="1"/>
        </p:nvCxnSpPr>
        <p:spPr>
          <a:xfrm flipV="1">
            <a:off x="4224210"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C65B97-5F29-264E-9724-085EED7E49A1}"/>
              </a:ext>
            </a:extLst>
          </p:cNvPr>
          <p:cNvCxnSpPr>
            <a:cxnSpLocks/>
          </p:cNvCxnSpPr>
          <p:nvPr userDrawn="1"/>
        </p:nvCxnSpPr>
        <p:spPr>
          <a:xfrm flipV="1">
            <a:off x="5661767"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6DA493-5668-7E4D-9A5F-E7D612BD89A9}"/>
              </a:ext>
            </a:extLst>
          </p:cNvPr>
          <p:cNvCxnSpPr>
            <a:cxnSpLocks/>
          </p:cNvCxnSpPr>
          <p:nvPr userDrawn="1"/>
        </p:nvCxnSpPr>
        <p:spPr>
          <a:xfrm flipV="1">
            <a:off x="6559164"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6F56F7-9529-354E-8345-D797C0D986EE}"/>
              </a:ext>
            </a:extLst>
          </p:cNvPr>
          <p:cNvCxnSpPr>
            <a:cxnSpLocks/>
          </p:cNvCxnSpPr>
          <p:nvPr userDrawn="1"/>
        </p:nvCxnSpPr>
        <p:spPr>
          <a:xfrm flipV="1">
            <a:off x="7882874"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37F51ED-5ECC-C74C-9270-BF59614B8366}"/>
              </a:ext>
            </a:extLst>
          </p:cNvPr>
          <p:cNvCxnSpPr>
            <a:cxnSpLocks/>
          </p:cNvCxnSpPr>
          <p:nvPr userDrawn="1"/>
        </p:nvCxnSpPr>
        <p:spPr>
          <a:xfrm flipV="1">
            <a:off x="8814868"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64918D2-B035-C34A-86FF-0C984787CFF1}"/>
              </a:ext>
            </a:extLst>
          </p:cNvPr>
          <p:cNvCxnSpPr>
            <a:cxnSpLocks/>
          </p:cNvCxnSpPr>
          <p:nvPr userDrawn="1"/>
        </p:nvCxnSpPr>
        <p:spPr>
          <a:xfrm flipV="1">
            <a:off x="9746852"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518D72-B046-7449-883C-769EF6439BB0}"/>
              </a:ext>
            </a:extLst>
          </p:cNvPr>
          <p:cNvCxnSpPr>
            <a:cxnSpLocks/>
          </p:cNvCxnSpPr>
          <p:nvPr userDrawn="1"/>
        </p:nvCxnSpPr>
        <p:spPr>
          <a:xfrm flipV="1">
            <a:off x="10678834"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Retângulo 43">
            <a:extLst>
              <a:ext uri="{FF2B5EF4-FFF2-40B4-BE49-F238E27FC236}">
                <a16:creationId xmlns:a16="http://schemas.microsoft.com/office/drawing/2014/main" id="{3DD17A3A-5214-2E48-971E-F9C0D8E773AD}"/>
              </a:ext>
            </a:extLst>
          </p:cNvPr>
          <p:cNvSpPr/>
          <p:nvPr userDrawn="1"/>
        </p:nvSpPr>
        <p:spPr>
          <a:xfrm>
            <a:off x="693993" y="6453336"/>
            <a:ext cx="1800000" cy="123111"/>
          </a:xfrm>
          <a:prstGeom prst="rect">
            <a:avLst/>
          </a:prstGeom>
        </p:spPr>
        <p:txBody>
          <a:bodyPr wrap="square" lIns="0" tIns="0" rIns="0" bIns="0" anchor="t" anchorCtr="0">
            <a:noAutofit/>
          </a:bodyPr>
          <a:lstStyle/>
          <a:p>
            <a:pPr algn="l"/>
            <a:r>
              <a:rPr lang="en-US" sz="800" b="0" i="0" kern="1200" spc="0" baseline="0" dirty="0">
                <a:solidFill>
                  <a:schemeClr val="accent1"/>
                </a:solidFill>
                <a:latin typeface="Ubuntu Light" panose="020B0304030602030204" pitchFamily="34" charset="0"/>
                <a:ea typeface="+mn-ea"/>
                <a:cs typeface="+mn-cs"/>
              </a:rPr>
              <a:t>Capgemini Invent Playbook | </a:t>
            </a:r>
            <a:r>
              <a:rPr lang="en-US" sz="800" b="0" i="0" kern="1200" spc="0" baseline="0" dirty="0">
                <a:solidFill>
                  <a:schemeClr val="accent2"/>
                </a:solidFill>
                <a:latin typeface="Ubuntu Light" panose="020B0304030602030204" pitchFamily="34" charset="0"/>
                <a:ea typeface="+mn-ea"/>
                <a:cs typeface="+mn-cs"/>
              </a:rPr>
              <a:t>June 2021</a:t>
            </a:r>
          </a:p>
        </p:txBody>
      </p:sp>
      <p:sp>
        <p:nvSpPr>
          <p:cNvPr id="42" name="Text Placeholder 6">
            <a:extLst>
              <a:ext uri="{FF2B5EF4-FFF2-40B4-BE49-F238E27FC236}">
                <a16:creationId xmlns:a16="http://schemas.microsoft.com/office/drawing/2014/main" id="{520C30C7-3799-4C46-9C14-E78558CDF223}"/>
              </a:ext>
            </a:extLst>
          </p:cNvPr>
          <p:cNvSpPr>
            <a:spLocks noGrp="1"/>
          </p:cNvSpPr>
          <p:nvPr>
            <p:ph type="body" sz="quarter" idx="11" hasCustomPrompt="1"/>
          </p:nvPr>
        </p:nvSpPr>
        <p:spPr>
          <a:xfrm>
            <a:off x="479425" y="1655763"/>
            <a:ext cx="6745288" cy="1181100"/>
          </a:xfrm>
          <a:prstGeom prst="rect">
            <a:avLst/>
          </a:prstGeom>
        </p:spPr>
        <p:txBody>
          <a:bodyPr lIns="0" tIns="72000" rIns="0" bIns="0" anchor="t"/>
          <a:lstStyle>
            <a:lvl1pPr>
              <a:lnSpc>
                <a:spcPts val="2800"/>
              </a:lnSpc>
              <a:spcBef>
                <a:spcPts val="0"/>
              </a:spcBef>
              <a:defRPr sz="2600" b="0" i="0" spc="0" baseline="0">
                <a:solidFill>
                  <a:schemeClr val="accent1"/>
                </a:solidFill>
                <a:latin typeface="Ubuntu Light" panose="020B0304030602030204" pitchFamily="34" charset="0"/>
              </a:defRPr>
            </a:lvl1pPr>
          </a:lstStyle>
          <a:p>
            <a:pPr lvl="0"/>
            <a:r>
              <a:rPr lang="en-GB"/>
              <a:t>Click to edit master text styles</a:t>
            </a:r>
          </a:p>
        </p:txBody>
      </p:sp>
      <p:sp>
        <p:nvSpPr>
          <p:cNvPr id="43" name="Text Placeholder 2">
            <a:extLst>
              <a:ext uri="{FF2B5EF4-FFF2-40B4-BE49-F238E27FC236}">
                <a16:creationId xmlns:a16="http://schemas.microsoft.com/office/drawing/2014/main" id="{BDF21C85-F192-464A-99BE-323DC26161EB}"/>
              </a:ext>
            </a:extLst>
          </p:cNvPr>
          <p:cNvSpPr>
            <a:spLocks noGrp="1"/>
          </p:cNvSpPr>
          <p:nvPr>
            <p:ph type="body" sz="quarter" idx="14" hasCustomPrompt="1"/>
          </p:nvPr>
        </p:nvSpPr>
        <p:spPr>
          <a:xfrm>
            <a:off x="479425" y="1332258"/>
            <a:ext cx="3705880" cy="323505"/>
          </a:xfrm>
          <a:prstGeom prst="rect">
            <a:avLst/>
          </a:prstGeom>
        </p:spPr>
        <p:txBody>
          <a:bodyPr lIns="0" tIns="0" rIns="0" bIns="0" anchor="b"/>
          <a:lstStyle>
            <a:lvl1pPr>
              <a:lnSpc>
                <a:spcPts val="1400"/>
              </a:lnSpc>
              <a:defRPr sz="900" b="0" i="0" spc="200" baseline="0">
                <a:solidFill>
                  <a:schemeClr val="accent2"/>
                </a:solidFill>
                <a:latin typeface="Ubuntu Light" panose="020B0304030602030204" pitchFamily="34" charset="0"/>
              </a:defRPr>
            </a:lvl1pPr>
          </a:lstStyle>
          <a:p>
            <a:pPr lvl="0"/>
            <a:r>
              <a:rPr lang="en-GB"/>
              <a:t>CLICK TO EDIT MASTER TEXT STYLES</a:t>
            </a:r>
          </a:p>
        </p:txBody>
      </p:sp>
      <p:sp>
        <p:nvSpPr>
          <p:cNvPr id="44" name="Text Placeholder 2">
            <a:extLst>
              <a:ext uri="{FF2B5EF4-FFF2-40B4-BE49-F238E27FC236}">
                <a16:creationId xmlns:a16="http://schemas.microsoft.com/office/drawing/2014/main" id="{C8FB942E-8829-3740-AFEC-DCEA67146325}"/>
              </a:ext>
            </a:extLst>
          </p:cNvPr>
          <p:cNvSpPr>
            <a:spLocks noGrp="1"/>
          </p:cNvSpPr>
          <p:nvPr>
            <p:ph type="body" sz="quarter" idx="13"/>
          </p:nvPr>
        </p:nvSpPr>
        <p:spPr>
          <a:xfrm>
            <a:off x="485775" y="3019738"/>
            <a:ext cx="2246313" cy="2360612"/>
          </a:xfrm>
          <a:prstGeom prst="rect">
            <a:avLst/>
          </a:prstGeom>
        </p:spPr>
        <p:txBody>
          <a:bodyPr lIns="0" tIns="72000" rIns="0" bIns="0"/>
          <a:lstStyle>
            <a:lvl1pPr>
              <a:lnSpc>
                <a:spcPts val="1100"/>
              </a:lnSpc>
              <a:spcBef>
                <a:spcPts val="900"/>
              </a:spcBef>
              <a:defRPr sz="900" b="0" i="0">
                <a:solidFill>
                  <a:schemeClr val="tx1"/>
                </a:solidFill>
                <a:latin typeface="Ubuntu" panose="020B0504030602030204" pitchFamily="34" charset="0"/>
              </a:defRPr>
            </a:lvl1pPr>
          </a:lstStyle>
          <a:p>
            <a:pPr lvl="0"/>
            <a:r>
              <a:rPr lang="en-GB"/>
              <a:t>Click to edit Master text styles</a:t>
            </a:r>
          </a:p>
        </p:txBody>
      </p:sp>
      <p:sp>
        <p:nvSpPr>
          <p:cNvPr id="45" name="Text Placeholder 2">
            <a:extLst>
              <a:ext uri="{FF2B5EF4-FFF2-40B4-BE49-F238E27FC236}">
                <a16:creationId xmlns:a16="http://schemas.microsoft.com/office/drawing/2014/main" id="{7D370597-E7D5-4843-88EA-3B3C64CFEEAC}"/>
              </a:ext>
            </a:extLst>
          </p:cNvPr>
          <p:cNvSpPr>
            <a:spLocks noGrp="1"/>
          </p:cNvSpPr>
          <p:nvPr>
            <p:ph type="body" sz="quarter" idx="15"/>
          </p:nvPr>
        </p:nvSpPr>
        <p:spPr>
          <a:xfrm>
            <a:off x="485775" y="2836863"/>
            <a:ext cx="2644700" cy="178905"/>
          </a:xfrm>
          <a:prstGeom prst="rect">
            <a:avLst/>
          </a:prstGeom>
        </p:spPr>
        <p:txBody>
          <a:bodyPr lIns="0" tIns="72000" rIns="0" bIns="72000"/>
          <a:lstStyle>
            <a:lvl1pPr>
              <a:lnSpc>
                <a:spcPts val="1100"/>
              </a:lnSpc>
              <a:spcBef>
                <a:spcPts val="900"/>
              </a:spcBef>
              <a:defRPr sz="900" b="1" i="0">
                <a:solidFill>
                  <a:schemeClr val="accent2"/>
                </a:solidFill>
                <a:latin typeface="Ubuntu" panose="020B0504030602030204" pitchFamily="34" charset="0"/>
              </a:defRPr>
            </a:lvl1pPr>
          </a:lstStyle>
          <a:p>
            <a:pPr lvl="0"/>
            <a:r>
              <a:rPr lang="en-GB"/>
              <a:t>Click to edit Master text styles</a:t>
            </a:r>
          </a:p>
        </p:txBody>
      </p:sp>
    </p:spTree>
    <p:extLst>
      <p:ext uri="{BB962C8B-B14F-4D97-AF65-F5344CB8AC3E}">
        <p14:creationId xmlns:p14="http://schemas.microsoft.com/office/powerpoint/2010/main" val="1998684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Our-organization_Slide">
    <p:bg>
      <p:bgPr>
        <a:solidFill>
          <a:schemeClr val="bg2"/>
        </a:solidFill>
        <a:effectLst/>
      </p:bgPr>
    </p:bg>
    <p:spTree>
      <p:nvGrpSpPr>
        <p:cNvPr id="1" name=""/>
        <p:cNvGrpSpPr/>
        <p:nvPr/>
      </p:nvGrpSpPr>
      <p:grpSpPr>
        <a:xfrm>
          <a:off x="0" y="0"/>
          <a:ext cx="0" cy="0"/>
          <a:chOff x="0" y="0"/>
          <a:chExt cx="0" cy="0"/>
        </a:xfrm>
      </p:grpSpPr>
      <p:sp>
        <p:nvSpPr>
          <p:cNvPr id="8" name="Retângulo 43">
            <a:extLst>
              <a:ext uri="{FF2B5EF4-FFF2-40B4-BE49-F238E27FC236}">
                <a16:creationId xmlns:a16="http://schemas.microsoft.com/office/drawing/2014/main" id="{E75B324C-04CD-4A47-9DDD-4C13EF3A4275}"/>
              </a:ext>
            </a:extLst>
          </p:cNvPr>
          <p:cNvSpPr/>
          <p:nvPr userDrawn="1"/>
        </p:nvSpPr>
        <p:spPr>
          <a:xfrm>
            <a:off x="479425" y="6453336"/>
            <a:ext cx="359991" cy="123111"/>
          </a:xfrm>
          <a:prstGeom prst="rect">
            <a:avLst/>
          </a:prstGeom>
        </p:spPr>
        <p:txBody>
          <a:bodyPr wrap="square" lIns="0" tIns="0" rIns="0" bIns="0" anchor="t" anchorCtr="0">
            <a:spAutoFit/>
          </a:bodyPr>
          <a:lstStyle/>
          <a:p>
            <a:pPr algn="l"/>
            <a:fld id="{0502E5A9-B53C-401E-A0E0-4A359BB0A9E5}" type="slidenum">
              <a:rPr lang="en-US" sz="800" b="0" i="0" kern="1200" spc="0" baseline="0" smtClean="0">
                <a:solidFill>
                  <a:schemeClr val="accent1"/>
                </a:solidFill>
                <a:latin typeface="Ubuntu" panose="020B0504030602030204" pitchFamily="34" charset="0"/>
                <a:ea typeface="+mn-ea"/>
                <a:cs typeface="+mn-cs"/>
              </a:rPr>
              <a:pPr algn="l"/>
              <a:t>‹#›</a:t>
            </a:fld>
            <a:endParaRPr lang="en-US" sz="800" b="0" i="0" kern="1200" spc="0" baseline="0" dirty="0">
              <a:solidFill>
                <a:schemeClr val="accent1"/>
              </a:solidFill>
              <a:latin typeface="Ubuntu" panose="020B0504030602030204" pitchFamily="34" charset="0"/>
              <a:ea typeface="+mn-ea"/>
              <a:cs typeface="+mn-cs"/>
            </a:endParaRPr>
          </a:p>
        </p:txBody>
      </p:sp>
      <p:sp>
        <p:nvSpPr>
          <p:cNvPr id="9" name="Retângulo 43">
            <a:extLst>
              <a:ext uri="{FF2B5EF4-FFF2-40B4-BE49-F238E27FC236}">
                <a16:creationId xmlns:a16="http://schemas.microsoft.com/office/drawing/2014/main" id="{43F7D95D-DFF7-F744-B39B-56AEE9B6D540}"/>
              </a:ext>
            </a:extLst>
          </p:cNvPr>
          <p:cNvSpPr/>
          <p:nvPr userDrawn="1"/>
        </p:nvSpPr>
        <p:spPr>
          <a:xfrm>
            <a:off x="693993" y="6453336"/>
            <a:ext cx="1800000" cy="123111"/>
          </a:xfrm>
          <a:prstGeom prst="rect">
            <a:avLst/>
          </a:prstGeom>
        </p:spPr>
        <p:txBody>
          <a:bodyPr wrap="square" lIns="0" tIns="0" rIns="0" bIns="0" anchor="t" anchorCtr="0">
            <a:noAutofit/>
          </a:bodyPr>
          <a:lstStyle/>
          <a:p>
            <a:pPr algn="l"/>
            <a:r>
              <a:rPr lang="en-US" sz="800" b="0" i="0" kern="1200" spc="0" baseline="0" dirty="0">
                <a:solidFill>
                  <a:schemeClr val="accent1"/>
                </a:solidFill>
                <a:latin typeface="Ubuntu Light" panose="020B0304030602030204" pitchFamily="34" charset="0"/>
                <a:ea typeface="+mn-ea"/>
                <a:cs typeface="+mn-cs"/>
              </a:rPr>
              <a:t>Capgemini Invent Playbook | </a:t>
            </a:r>
            <a:r>
              <a:rPr lang="en-US" sz="800" b="0" i="0" kern="1200" spc="0" baseline="0" dirty="0">
                <a:solidFill>
                  <a:schemeClr val="accent2"/>
                </a:solidFill>
                <a:latin typeface="Ubuntu Light" panose="020B0304030602030204" pitchFamily="34" charset="0"/>
                <a:ea typeface="+mn-ea"/>
                <a:cs typeface="+mn-cs"/>
              </a:rPr>
              <a:t>June 2021</a:t>
            </a:r>
          </a:p>
        </p:txBody>
      </p:sp>
      <p:sp>
        <p:nvSpPr>
          <p:cNvPr id="10" name="TextBox 9">
            <a:extLst>
              <a:ext uri="{FF2B5EF4-FFF2-40B4-BE49-F238E27FC236}">
                <a16:creationId xmlns:a16="http://schemas.microsoft.com/office/drawing/2014/main" id="{A10A15BE-5C71-9745-8385-1C7CD8C1D652}"/>
              </a:ext>
            </a:extLst>
          </p:cNvPr>
          <p:cNvSpPr txBox="1"/>
          <p:nvPr userDrawn="1"/>
        </p:nvSpPr>
        <p:spPr>
          <a:xfrm>
            <a:off x="9955146" y="0"/>
            <a:ext cx="515394" cy="488253"/>
          </a:xfrm>
          <a:prstGeom prst="rect">
            <a:avLst/>
          </a:prstGeom>
          <a:noFill/>
        </p:spPr>
        <p:txBody>
          <a:bodyPr wrap="square" lIns="0" tIns="0" rIns="0" bIns="72000" rtlCol="0" anchor="b">
            <a:noAutofit/>
          </a:bodyPr>
          <a:lstStyle/>
          <a:p>
            <a:r>
              <a:rPr lang="en-US" sz="800" spc="100" baseline="0" dirty="0">
                <a:solidFill>
                  <a:schemeClr val="tx1"/>
                </a:solidFill>
                <a:latin typeface="Ubuntu" panose="020B0504030602030204" pitchFamily="34" charset="0"/>
              </a:rPr>
              <a:t>OUR PROFILE</a:t>
            </a:r>
          </a:p>
        </p:txBody>
      </p:sp>
      <p:sp>
        <p:nvSpPr>
          <p:cNvPr id="13" name="Text Placeholder 6">
            <a:extLst>
              <a:ext uri="{FF2B5EF4-FFF2-40B4-BE49-F238E27FC236}">
                <a16:creationId xmlns:a16="http://schemas.microsoft.com/office/drawing/2014/main" id="{A4D1CC90-AA8B-494B-9D4D-34053FA90165}"/>
              </a:ext>
            </a:extLst>
          </p:cNvPr>
          <p:cNvSpPr>
            <a:spLocks noGrp="1"/>
          </p:cNvSpPr>
          <p:nvPr>
            <p:ph type="body" sz="quarter" idx="11" hasCustomPrompt="1"/>
          </p:nvPr>
        </p:nvSpPr>
        <p:spPr>
          <a:xfrm>
            <a:off x="479425" y="1655763"/>
            <a:ext cx="6745288" cy="1181100"/>
          </a:xfrm>
          <a:prstGeom prst="rect">
            <a:avLst/>
          </a:prstGeom>
        </p:spPr>
        <p:txBody>
          <a:bodyPr lIns="0" tIns="72000" rIns="0" bIns="0" anchor="t"/>
          <a:lstStyle>
            <a:lvl1pPr>
              <a:lnSpc>
                <a:spcPts val="2800"/>
              </a:lnSpc>
              <a:spcBef>
                <a:spcPts val="0"/>
              </a:spcBef>
              <a:defRPr sz="2600" b="0" i="0" spc="0" baseline="0">
                <a:solidFill>
                  <a:schemeClr val="accent1"/>
                </a:solidFill>
                <a:latin typeface="Ubuntu Light" panose="020B0304030602030204" pitchFamily="34" charset="0"/>
              </a:defRPr>
            </a:lvl1pPr>
          </a:lstStyle>
          <a:p>
            <a:pPr lvl="0"/>
            <a:r>
              <a:rPr lang="en-GB"/>
              <a:t>Click to edit master text styles</a:t>
            </a:r>
          </a:p>
        </p:txBody>
      </p:sp>
      <p:sp>
        <p:nvSpPr>
          <p:cNvPr id="14" name="Text Placeholder 2">
            <a:extLst>
              <a:ext uri="{FF2B5EF4-FFF2-40B4-BE49-F238E27FC236}">
                <a16:creationId xmlns:a16="http://schemas.microsoft.com/office/drawing/2014/main" id="{38B7E9CD-7C52-3D4C-8FEC-E3242C572653}"/>
              </a:ext>
            </a:extLst>
          </p:cNvPr>
          <p:cNvSpPr>
            <a:spLocks noGrp="1"/>
          </p:cNvSpPr>
          <p:nvPr>
            <p:ph type="body" sz="quarter" idx="14" hasCustomPrompt="1"/>
          </p:nvPr>
        </p:nvSpPr>
        <p:spPr>
          <a:xfrm>
            <a:off x="479425" y="1332258"/>
            <a:ext cx="3705880" cy="323505"/>
          </a:xfrm>
          <a:prstGeom prst="rect">
            <a:avLst/>
          </a:prstGeom>
        </p:spPr>
        <p:txBody>
          <a:bodyPr lIns="0" tIns="0" rIns="0" bIns="0" anchor="b"/>
          <a:lstStyle>
            <a:lvl1pPr>
              <a:lnSpc>
                <a:spcPts val="1400"/>
              </a:lnSpc>
              <a:defRPr sz="900" b="0" i="0" spc="200" baseline="0">
                <a:solidFill>
                  <a:schemeClr val="accent2"/>
                </a:solidFill>
                <a:latin typeface="Ubuntu Light" panose="020B0304030602030204" pitchFamily="34" charset="0"/>
              </a:defRPr>
            </a:lvl1pPr>
          </a:lstStyle>
          <a:p>
            <a:pPr lvl="0"/>
            <a:r>
              <a:rPr lang="en-GB"/>
              <a:t>CLICK TO EDIT MASTER TEXT STYLES</a:t>
            </a:r>
          </a:p>
        </p:txBody>
      </p:sp>
      <p:sp>
        <p:nvSpPr>
          <p:cNvPr id="15" name="Text Placeholder 2">
            <a:extLst>
              <a:ext uri="{FF2B5EF4-FFF2-40B4-BE49-F238E27FC236}">
                <a16:creationId xmlns:a16="http://schemas.microsoft.com/office/drawing/2014/main" id="{13890D3E-3EE6-6149-B5D0-D174FCEC161B}"/>
              </a:ext>
            </a:extLst>
          </p:cNvPr>
          <p:cNvSpPr>
            <a:spLocks noGrp="1"/>
          </p:cNvSpPr>
          <p:nvPr>
            <p:ph type="body" sz="quarter" idx="13"/>
          </p:nvPr>
        </p:nvSpPr>
        <p:spPr>
          <a:xfrm>
            <a:off x="485775" y="3019738"/>
            <a:ext cx="2246313" cy="2360612"/>
          </a:xfrm>
          <a:prstGeom prst="rect">
            <a:avLst/>
          </a:prstGeom>
        </p:spPr>
        <p:txBody>
          <a:bodyPr lIns="0" tIns="72000" rIns="0" bIns="0"/>
          <a:lstStyle>
            <a:lvl1pPr>
              <a:lnSpc>
                <a:spcPts val="1100"/>
              </a:lnSpc>
              <a:spcBef>
                <a:spcPts val="900"/>
              </a:spcBef>
              <a:defRPr sz="900" b="0" i="0">
                <a:solidFill>
                  <a:schemeClr val="tx1"/>
                </a:solidFill>
                <a:latin typeface="Ubuntu" panose="020B0504030602030204" pitchFamily="34" charset="0"/>
              </a:defRPr>
            </a:lvl1pPr>
          </a:lstStyle>
          <a:p>
            <a:pPr lvl="0"/>
            <a:r>
              <a:rPr lang="en-GB"/>
              <a:t>Click to edit Master text styles</a:t>
            </a:r>
          </a:p>
        </p:txBody>
      </p:sp>
      <p:sp>
        <p:nvSpPr>
          <p:cNvPr id="16" name="Text Placeholder 2">
            <a:extLst>
              <a:ext uri="{FF2B5EF4-FFF2-40B4-BE49-F238E27FC236}">
                <a16:creationId xmlns:a16="http://schemas.microsoft.com/office/drawing/2014/main" id="{63102089-CA54-4C4F-9A6E-AF6A11494E7B}"/>
              </a:ext>
            </a:extLst>
          </p:cNvPr>
          <p:cNvSpPr>
            <a:spLocks noGrp="1"/>
          </p:cNvSpPr>
          <p:nvPr>
            <p:ph type="body" sz="quarter" idx="15"/>
          </p:nvPr>
        </p:nvSpPr>
        <p:spPr>
          <a:xfrm>
            <a:off x="485775" y="2836863"/>
            <a:ext cx="2644700" cy="178905"/>
          </a:xfrm>
          <a:prstGeom prst="rect">
            <a:avLst/>
          </a:prstGeom>
        </p:spPr>
        <p:txBody>
          <a:bodyPr lIns="0" tIns="72000" rIns="0" bIns="72000"/>
          <a:lstStyle>
            <a:lvl1pPr>
              <a:lnSpc>
                <a:spcPts val="1100"/>
              </a:lnSpc>
              <a:spcBef>
                <a:spcPts val="900"/>
              </a:spcBef>
              <a:defRPr sz="900" b="1" i="0">
                <a:solidFill>
                  <a:schemeClr val="accent2"/>
                </a:solidFill>
                <a:latin typeface="Ubuntu" panose="020B0504030602030204" pitchFamily="34" charset="0"/>
              </a:defRPr>
            </a:lvl1pPr>
          </a:lstStyle>
          <a:p>
            <a:pPr lvl="0"/>
            <a:r>
              <a:rPr lang="en-GB"/>
              <a:t>Click to edit Master text styles</a:t>
            </a:r>
          </a:p>
        </p:txBody>
      </p:sp>
    </p:spTree>
    <p:extLst>
      <p:ext uri="{BB962C8B-B14F-4D97-AF65-F5344CB8AC3E}">
        <p14:creationId xmlns:p14="http://schemas.microsoft.com/office/powerpoint/2010/main" val="1616720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Custom Layout">
    <p:bg>
      <p:bgPr>
        <a:solidFill>
          <a:schemeClr val="bg2"/>
        </a:solidFill>
        <a:effectLst/>
      </p:bgPr>
    </p:bg>
    <p:spTree>
      <p:nvGrpSpPr>
        <p:cNvPr id="1" name=""/>
        <p:cNvGrpSpPr/>
        <p:nvPr/>
      </p:nvGrpSpPr>
      <p:grpSpPr>
        <a:xfrm>
          <a:off x="0" y="0"/>
          <a:ext cx="0" cy="0"/>
          <a:chOff x="0" y="0"/>
          <a:chExt cx="0" cy="0"/>
        </a:xfrm>
      </p:grpSpPr>
      <p:sp>
        <p:nvSpPr>
          <p:cNvPr id="9" name="Retângulo 43">
            <a:extLst>
              <a:ext uri="{FF2B5EF4-FFF2-40B4-BE49-F238E27FC236}">
                <a16:creationId xmlns:a16="http://schemas.microsoft.com/office/drawing/2014/main" id="{F1DBE552-10E6-4043-A3BA-A63BBCF1F8D8}"/>
              </a:ext>
            </a:extLst>
          </p:cNvPr>
          <p:cNvSpPr/>
          <p:nvPr userDrawn="1"/>
        </p:nvSpPr>
        <p:spPr>
          <a:xfrm>
            <a:off x="479425" y="6453336"/>
            <a:ext cx="359991" cy="123111"/>
          </a:xfrm>
          <a:prstGeom prst="rect">
            <a:avLst/>
          </a:prstGeom>
        </p:spPr>
        <p:txBody>
          <a:bodyPr wrap="square" lIns="0" tIns="0" rIns="0" bIns="0" anchor="t" anchorCtr="0">
            <a:spAutoFit/>
          </a:bodyPr>
          <a:lstStyle/>
          <a:p>
            <a:pPr algn="l"/>
            <a:fld id="{0502E5A9-B53C-401E-A0E0-4A359BB0A9E5}" type="slidenum">
              <a:rPr lang="en-US" sz="800" b="0" i="0" kern="1200" spc="0" baseline="0" smtClean="0">
                <a:solidFill>
                  <a:schemeClr val="accent1"/>
                </a:solidFill>
                <a:latin typeface="Ubuntu" panose="020B0504030602030204" pitchFamily="34" charset="0"/>
                <a:ea typeface="+mn-ea"/>
                <a:cs typeface="+mn-cs"/>
              </a:rPr>
              <a:pPr algn="l"/>
              <a:t>‹#›</a:t>
            </a:fld>
            <a:endParaRPr lang="en-US" sz="800" b="0" i="0" kern="1200" spc="0" baseline="0" dirty="0">
              <a:solidFill>
                <a:schemeClr val="accent1"/>
              </a:solidFill>
              <a:latin typeface="Ubuntu" panose="020B0504030602030204" pitchFamily="34" charset="0"/>
              <a:ea typeface="+mn-ea"/>
              <a:cs typeface="+mn-cs"/>
            </a:endParaRPr>
          </a:p>
        </p:txBody>
      </p:sp>
      <p:sp>
        <p:nvSpPr>
          <p:cNvPr id="13" name="TextBox 12">
            <a:extLst>
              <a:ext uri="{FF2B5EF4-FFF2-40B4-BE49-F238E27FC236}">
                <a16:creationId xmlns:a16="http://schemas.microsoft.com/office/drawing/2014/main" id="{0FE3EA47-1A16-A142-AA0C-E2EF2BAE1BB3}"/>
              </a:ext>
            </a:extLst>
          </p:cNvPr>
          <p:cNvSpPr txBox="1"/>
          <p:nvPr userDrawn="1"/>
        </p:nvSpPr>
        <p:spPr>
          <a:xfrm>
            <a:off x="5870061" y="0"/>
            <a:ext cx="480809" cy="488253"/>
          </a:xfrm>
          <a:prstGeom prst="rect">
            <a:avLst/>
          </a:prstGeom>
          <a:noFill/>
        </p:spPr>
        <p:txBody>
          <a:bodyPr wrap="square" lIns="0" tIns="0" rIns="0" bIns="72000" rtlCol="0" anchor="b">
            <a:noAutofit/>
          </a:bodyPr>
          <a:lstStyle/>
          <a:p>
            <a:r>
              <a:rPr lang="en-US" sz="800" spc="100" baseline="0" dirty="0">
                <a:solidFill>
                  <a:schemeClr val="accent3"/>
                </a:solidFill>
                <a:latin typeface="Ubuntu" panose="020B0504030602030204" pitchFamily="34" charset="0"/>
              </a:rPr>
              <a:t>OUR PEOPLE</a:t>
            </a:r>
          </a:p>
        </p:txBody>
      </p:sp>
      <p:sp>
        <p:nvSpPr>
          <p:cNvPr id="10" name="Retângulo 43">
            <a:extLst>
              <a:ext uri="{FF2B5EF4-FFF2-40B4-BE49-F238E27FC236}">
                <a16:creationId xmlns:a16="http://schemas.microsoft.com/office/drawing/2014/main" id="{038BFCB8-CCFE-9840-B494-C71E24B6763B}"/>
              </a:ext>
            </a:extLst>
          </p:cNvPr>
          <p:cNvSpPr/>
          <p:nvPr userDrawn="1"/>
        </p:nvSpPr>
        <p:spPr>
          <a:xfrm>
            <a:off x="693993" y="6453336"/>
            <a:ext cx="1800000" cy="123111"/>
          </a:xfrm>
          <a:prstGeom prst="rect">
            <a:avLst/>
          </a:prstGeom>
        </p:spPr>
        <p:txBody>
          <a:bodyPr wrap="square" lIns="0" tIns="0" rIns="0" bIns="0" anchor="t" anchorCtr="0">
            <a:noAutofit/>
          </a:bodyPr>
          <a:lstStyle/>
          <a:p>
            <a:pPr algn="l"/>
            <a:r>
              <a:rPr lang="en-US" sz="800" b="0" i="0" kern="1200" spc="0" baseline="0" dirty="0">
                <a:solidFill>
                  <a:schemeClr val="accent1"/>
                </a:solidFill>
                <a:latin typeface="Ubuntu Light" panose="020B0304030602030204" pitchFamily="34" charset="0"/>
                <a:ea typeface="+mn-ea"/>
                <a:cs typeface="+mn-cs"/>
              </a:rPr>
              <a:t>Capgemini Invent Playbook | </a:t>
            </a:r>
            <a:r>
              <a:rPr lang="en-US" sz="800" b="0" i="0" kern="1200" spc="0" baseline="0" dirty="0">
                <a:solidFill>
                  <a:schemeClr val="accent2"/>
                </a:solidFill>
                <a:latin typeface="Ubuntu Light" panose="020B0304030602030204" pitchFamily="34" charset="0"/>
                <a:ea typeface="+mn-ea"/>
                <a:cs typeface="+mn-cs"/>
              </a:rPr>
              <a:t>June 2021</a:t>
            </a:r>
          </a:p>
        </p:txBody>
      </p:sp>
      <p:sp>
        <p:nvSpPr>
          <p:cNvPr id="11" name="Text Placeholder 6">
            <a:extLst>
              <a:ext uri="{FF2B5EF4-FFF2-40B4-BE49-F238E27FC236}">
                <a16:creationId xmlns:a16="http://schemas.microsoft.com/office/drawing/2014/main" id="{2AF06F50-C86F-C048-9C61-0D8A88DE0F5A}"/>
              </a:ext>
            </a:extLst>
          </p:cNvPr>
          <p:cNvSpPr>
            <a:spLocks noGrp="1"/>
          </p:cNvSpPr>
          <p:nvPr>
            <p:ph type="body" sz="quarter" idx="11" hasCustomPrompt="1"/>
          </p:nvPr>
        </p:nvSpPr>
        <p:spPr>
          <a:xfrm>
            <a:off x="479425" y="1655763"/>
            <a:ext cx="6745288" cy="1181100"/>
          </a:xfrm>
          <a:prstGeom prst="rect">
            <a:avLst/>
          </a:prstGeom>
        </p:spPr>
        <p:txBody>
          <a:bodyPr lIns="0" tIns="72000" rIns="0" bIns="0" anchor="t"/>
          <a:lstStyle>
            <a:lvl1pPr>
              <a:lnSpc>
                <a:spcPts val="2800"/>
              </a:lnSpc>
              <a:spcBef>
                <a:spcPts val="0"/>
              </a:spcBef>
              <a:defRPr sz="2600" b="0" i="0" spc="0" baseline="0">
                <a:solidFill>
                  <a:schemeClr val="accent1"/>
                </a:solidFill>
                <a:latin typeface="Ubuntu Light" panose="020B0304030602030204" pitchFamily="34" charset="0"/>
              </a:defRPr>
            </a:lvl1pPr>
          </a:lstStyle>
          <a:p>
            <a:pPr lvl="0"/>
            <a:r>
              <a:rPr lang="en-GB"/>
              <a:t>Click to edit master text styles</a:t>
            </a:r>
          </a:p>
        </p:txBody>
      </p:sp>
      <p:sp>
        <p:nvSpPr>
          <p:cNvPr id="12" name="Text Placeholder 2">
            <a:extLst>
              <a:ext uri="{FF2B5EF4-FFF2-40B4-BE49-F238E27FC236}">
                <a16:creationId xmlns:a16="http://schemas.microsoft.com/office/drawing/2014/main" id="{289AA1F1-598D-2643-88A1-8E29E247EEB2}"/>
              </a:ext>
            </a:extLst>
          </p:cNvPr>
          <p:cNvSpPr>
            <a:spLocks noGrp="1"/>
          </p:cNvSpPr>
          <p:nvPr>
            <p:ph type="body" sz="quarter" idx="14" hasCustomPrompt="1"/>
          </p:nvPr>
        </p:nvSpPr>
        <p:spPr>
          <a:xfrm>
            <a:off x="479425" y="1332258"/>
            <a:ext cx="3705880" cy="323505"/>
          </a:xfrm>
          <a:prstGeom prst="rect">
            <a:avLst/>
          </a:prstGeom>
        </p:spPr>
        <p:txBody>
          <a:bodyPr lIns="0" tIns="0" rIns="0" bIns="0" anchor="b"/>
          <a:lstStyle>
            <a:lvl1pPr>
              <a:lnSpc>
                <a:spcPts val="1400"/>
              </a:lnSpc>
              <a:defRPr sz="900" b="0" i="0" spc="200" baseline="0">
                <a:solidFill>
                  <a:schemeClr val="accent2"/>
                </a:solidFill>
                <a:latin typeface="Ubuntu Light" panose="020B0304030602030204" pitchFamily="34" charset="0"/>
              </a:defRPr>
            </a:lvl1pPr>
          </a:lstStyle>
          <a:p>
            <a:pPr lvl="0"/>
            <a:r>
              <a:rPr lang="en-GB"/>
              <a:t>CLICK TO EDIT MASTER TEXT STYLES</a:t>
            </a:r>
          </a:p>
        </p:txBody>
      </p:sp>
      <p:sp>
        <p:nvSpPr>
          <p:cNvPr id="14" name="Text Placeholder 2">
            <a:extLst>
              <a:ext uri="{FF2B5EF4-FFF2-40B4-BE49-F238E27FC236}">
                <a16:creationId xmlns:a16="http://schemas.microsoft.com/office/drawing/2014/main" id="{384C5FE7-5B71-C946-8E5F-EF654030464E}"/>
              </a:ext>
            </a:extLst>
          </p:cNvPr>
          <p:cNvSpPr>
            <a:spLocks noGrp="1"/>
          </p:cNvSpPr>
          <p:nvPr>
            <p:ph type="body" sz="quarter" idx="13"/>
          </p:nvPr>
        </p:nvSpPr>
        <p:spPr>
          <a:xfrm>
            <a:off x="485775" y="3019738"/>
            <a:ext cx="2246313" cy="2360612"/>
          </a:xfrm>
          <a:prstGeom prst="rect">
            <a:avLst/>
          </a:prstGeom>
        </p:spPr>
        <p:txBody>
          <a:bodyPr lIns="0" tIns="72000" rIns="0" bIns="0"/>
          <a:lstStyle>
            <a:lvl1pPr>
              <a:lnSpc>
                <a:spcPts val="1100"/>
              </a:lnSpc>
              <a:spcBef>
                <a:spcPts val="900"/>
              </a:spcBef>
              <a:defRPr sz="900" b="0" i="0">
                <a:solidFill>
                  <a:schemeClr val="tx1"/>
                </a:solidFill>
                <a:latin typeface="Ubuntu" panose="020B0504030602030204" pitchFamily="34" charset="0"/>
              </a:defRPr>
            </a:lvl1pPr>
          </a:lstStyle>
          <a:p>
            <a:pPr lvl="0"/>
            <a:r>
              <a:rPr lang="en-GB"/>
              <a:t>Click to edit Master text styles</a:t>
            </a:r>
          </a:p>
        </p:txBody>
      </p:sp>
      <p:sp>
        <p:nvSpPr>
          <p:cNvPr id="15" name="Text Placeholder 2">
            <a:extLst>
              <a:ext uri="{FF2B5EF4-FFF2-40B4-BE49-F238E27FC236}">
                <a16:creationId xmlns:a16="http://schemas.microsoft.com/office/drawing/2014/main" id="{C6B4DB7D-8570-824A-9E62-11E615B006CA}"/>
              </a:ext>
            </a:extLst>
          </p:cNvPr>
          <p:cNvSpPr>
            <a:spLocks noGrp="1"/>
          </p:cNvSpPr>
          <p:nvPr>
            <p:ph type="body" sz="quarter" idx="15"/>
          </p:nvPr>
        </p:nvSpPr>
        <p:spPr>
          <a:xfrm>
            <a:off x="485775" y="2836863"/>
            <a:ext cx="2644700" cy="178905"/>
          </a:xfrm>
          <a:prstGeom prst="rect">
            <a:avLst/>
          </a:prstGeom>
        </p:spPr>
        <p:txBody>
          <a:bodyPr lIns="0" tIns="72000" rIns="0" bIns="72000"/>
          <a:lstStyle>
            <a:lvl1pPr>
              <a:lnSpc>
                <a:spcPts val="1100"/>
              </a:lnSpc>
              <a:spcBef>
                <a:spcPts val="900"/>
              </a:spcBef>
              <a:defRPr sz="900" b="1" i="0">
                <a:solidFill>
                  <a:schemeClr val="accent2"/>
                </a:solidFill>
                <a:latin typeface="Ubuntu" panose="020B0504030602030204" pitchFamily="34" charset="0"/>
              </a:defRPr>
            </a:lvl1pPr>
          </a:lstStyle>
          <a:p>
            <a:pPr lvl="0"/>
            <a:r>
              <a:rPr lang="en-GB"/>
              <a:t>Click to edit Master text styles</a:t>
            </a:r>
          </a:p>
        </p:txBody>
      </p:sp>
    </p:spTree>
    <p:extLst>
      <p:ext uri="{BB962C8B-B14F-4D97-AF65-F5344CB8AC3E}">
        <p14:creationId xmlns:p14="http://schemas.microsoft.com/office/powerpoint/2010/main" val="1238658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1">
            <a:extLst>
              <a:ext uri="{FF2B5EF4-FFF2-40B4-BE49-F238E27FC236}">
                <a16:creationId xmlns:a16="http://schemas.microsoft.com/office/drawing/2014/main" id="{1F6B9152-4544-423B-BBA4-9701F6B55655}"/>
              </a:ext>
            </a:extLst>
          </p:cNvPr>
          <p:cNvSpPr>
            <a:spLocks noGrp="1"/>
          </p:cNvSpPr>
          <p:nvPr>
            <p:ph type="title"/>
          </p:nvPr>
        </p:nvSpPr>
        <p:spPr>
          <a:xfrm>
            <a:off x="404813" y="388188"/>
            <a:ext cx="10947772" cy="716711"/>
          </a:xfrm>
        </p:spPr>
        <p:txBody>
          <a:bodyPr vert="horz" lIns="0" tIns="180000" rIns="0" bIns="0" rtlCol="0" anchor="t">
            <a:noAutofit/>
          </a:bodyPr>
          <a:lstStyle>
            <a:lvl1pPr>
              <a:defRPr lang="en-GB" dirty="0"/>
            </a:lvl1pPr>
          </a:lstStyle>
          <a:p>
            <a:pPr lvl="0"/>
            <a:r>
              <a:rPr lang="en-US"/>
              <a:t>Click to edit Master title style</a:t>
            </a:r>
            <a:endParaRPr lang="en-GB"/>
          </a:p>
        </p:txBody>
      </p:sp>
    </p:spTree>
    <p:extLst>
      <p:ext uri="{BB962C8B-B14F-4D97-AF65-F5344CB8AC3E}">
        <p14:creationId xmlns:p14="http://schemas.microsoft.com/office/powerpoint/2010/main" val="2137050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50200" y="0"/>
            <a:ext cx="11091600" cy="1104900"/>
          </a:xfrm>
        </p:spPr>
        <p:txBody>
          <a:bodyPr tIns="180000"/>
          <a:lstStyle>
            <a:lvl1pPr>
              <a:spcBef>
                <a:spcPts val="0"/>
              </a:spcBef>
              <a:defRPr sz="2600" spc="200" baseline="0"/>
            </a:lvl1pPr>
          </a:lstStyle>
          <a:p>
            <a:r>
              <a:rPr lang="en-US" dirty="0"/>
              <a:t>Click to edit Master title style</a:t>
            </a:r>
            <a:endParaRPr lang="en-GB" dirty="0"/>
          </a:p>
        </p:txBody>
      </p:sp>
      <p:sp>
        <p:nvSpPr>
          <p:cNvPr id="5" name="Espace réservé du texte 4"/>
          <p:cNvSpPr>
            <a:spLocks noGrp="1"/>
          </p:cNvSpPr>
          <p:nvPr>
            <p:ph type="body" sz="quarter" idx="11" hasCustomPrompt="1"/>
          </p:nvPr>
        </p:nvSpPr>
        <p:spPr>
          <a:xfrm>
            <a:off x="550200" y="1148607"/>
            <a:ext cx="11091600" cy="504056"/>
          </a:xfrm>
          <a:prstGeom prst="rect">
            <a:avLst/>
          </a:prstGeom>
        </p:spPr>
        <p:txBody>
          <a:bodyPr>
            <a:normAutofit/>
          </a:bodyPr>
          <a:lstStyle>
            <a:lvl1pPr>
              <a:spcBef>
                <a:spcPts val="0"/>
              </a:spcBef>
              <a:defRPr sz="2000" spc="-110" baseline="0">
                <a:solidFill>
                  <a:schemeClr val="accent1"/>
                </a:solidFill>
              </a:defRPr>
            </a:lvl1pPr>
          </a:lstStyle>
          <a:p>
            <a:pPr lvl="0"/>
            <a:r>
              <a:rPr lang="en-US" dirty="0"/>
              <a:t>Click to edit Master subtitle styles</a:t>
            </a:r>
          </a:p>
        </p:txBody>
      </p:sp>
    </p:spTree>
    <p:extLst>
      <p:ext uri="{BB962C8B-B14F-4D97-AF65-F5344CB8AC3E}">
        <p14:creationId xmlns:p14="http://schemas.microsoft.com/office/powerpoint/2010/main" val="321442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847127"/>
            <a:ext cx="11386134" cy="1661993"/>
          </a:xfrm>
        </p:spPr>
        <p:txBody>
          <a:bodyPr wrap="square" lIns="36000" rIns="36000" bIns="0" anchor="b" anchorCtr="0">
            <a:spAutoFit/>
          </a:bodyPr>
          <a:lstStyle>
            <a:lvl1pPr algn="l">
              <a:lnSpc>
                <a:spcPct val="90000"/>
              </a:lnSpc>
              <a:defRPr sz="6000" b="1" baseline="0">
                <a:solidFill>
                  <a:schemeClr val="bg1"/>
                </a:solidFill>
                <a:latin typeface="Ubuntu" panose="020B0504030602030204" pitchFamily="34" charset="0"/>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319AF0EB-4460-4FFA-A8E1-2F74D0C40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9189" y="260648"/>
            <a:ext cx="4024242" cy="1212215"/>
          </a:xfrm>
          <a:prstGeom prst="rect">
            <a:avLst/>
          </a:prstGeom>
        </p:spPr>
      </p:pic>
      <p:sp>
        <p:nvSpPr>
          <p:cNvPr id="5"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Company Confidential © Capgemini 2022. All rights reserved  |</a:t>
            </a:r>
          </a:p>
        </p:txBody>
      </p:sp>
    </p:spTree>
    <p:extLst>
      <p:ext uri="{BB962C8B-B14F-4D97-AF65-F5344CB8AC3E}">
        <p14:creationId xmlns:p14="http://schemas.microsoft.com/office/powerpoint/2010/main" val="382286244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50200" y="0"/>
            <a:ext cx="11091600" cy="1104900"/>
          </a:xfrm>
        </p:spPr>
        <p:txBody>
          <a:bodyPr tIns="180000"/>
          <a:lstStyle>
            <a:lvl1pPr>
              <a:spcBef>
                <a:spcPts val="0"/>
              </a:spcBef>
              <a:defRPr spc="200" baseline="0"/>
            </a:lvl1pPr>
          </a:lstStyle>
          <a:p>
            <a:r>
              <a:rPr lang="en-US" dirty="0"/>
              <a:t>Click to edit Master title style</a:t>
            </a:r>
            <a:endParaRPr lang="en-GB" dirty="0"/>
          </a:p>
        </p:txBody>
      </p:sp>
      <p:sp>
        <p:nvSpPr>
          <p:cNvPr id="4" name="Text Placeholder 3"/>
          <p:cNvSpPr>
            <a:spLocks noGrp="1"/>
          </p:cNvSpPr>
          <p:nvPr>
            <p:ph type="body" sz="quarter" idx="10"/>
          </p:nvPr>
        </p:nvSpPr>
        <p:spPr>
          <a:xfrm>
            <a:off x="550200" y="1815351"/>
            <a:ext cx="11091600" cy="4466201"/>
          </a:xfrm>
        </p:spPr>
        <p:txBody>
          <a:bodyPr numCol="1">
            <a:normAutofit/>
          </a:bodyPr>
          <a:lstStyle>
            <a:lvl1pPr>
              <a:spcBef>
                <a:spcPts val="600"/>
              </a:spcBef>
              <a:defRPr sz="2000"/>
            </a:lvl1pPr>
            <a:lvl2pPr marL="273050" indent="-273050">
              <a:spcBef>
                <a:spcPts val="600"/>
              </a:spcBef>
              <a:defRPr sz="1800"/>
            </a:lvl2pPr>
            <a:lvl3pPr marL="531813" indent="-258763">
              <a:spcBef>
                <a:spcPts val="600"/>
              </a:spcBef>
              <a:buClr>
                <a:schemeClr val="accent1"/>
              </a:buClr>
              <a:defRPr sz="1600"/>
            </a:lvl3pPr>
            <a:lvl4pPr marL="723900" indent="-192088">
              <a:spcBef>
                <a:spcPts val="600"/>
              </a:spcBef>
              <a:buClr>
                <a:schemeClr val="accent1"/>
              </a:buClr>
              <a:defRPr sz="14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Espace réservé du texte 4"/>
          <p:cNvSpPr>
            <a:spLocks noGrp="1"/>
          </p:cNvSpPr>
          <p:nvPr>
            <p:ph type="body" sz="quarter" idx="11" hasCustomPrompt="1"/>
          </p:nvPr>
        </p:nvSpPr>
        <p:spPr>
          <a:xfrm>
            <a:off x="550200" y="1148607"/>
            <a:ext cx="11091600" cy="504056"/>
          </a:xfrm>
          <a:prstGeom prst="rect">
            <a:avLst/>
          </a:prstGeom>
        </p:spPr>
        <p:txBody>
          <a:bodyPr>
            <a:normAutofit/>
          </a:bodyPr>
          <a:lstStyle>
            <a:lvl1pPr>
              <a:spcBef>
                <a:spcPts val="0"/>
              </a:spcBef>
              <a:defRPr sz="2200" spc="-110" baseline="0">
                <a:solidFill>
                  <a:schemeClr val="accent1"/>
                </a:solidFill>
              </a:defRPr>
            </a:lvl1pPr>
          </a:lstStyle>
          <a:p>
            <a:pPr lvl="0"/>
            <a:r>
              <a:rPr lang="en-US" dirty="0"/>
              <a:t>Click to edit Master subtitle styles</a:t>
            </a:r>
          </a:p>
        </p:txBody>
      </p:sp>
    </p:spTree>
    <p:extLst>
      <p:ext uri="{BB962C8B-B14F-4D97-AF65-F5344CB8AC3E}">
        <p14:creationId xmlns:p14="http://schemas.microsoft.com/office/powerpoint/2010/main" val="4189752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with bullets">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3" y="1"/>
          <a:ext cx="180999" cy="143985"/>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1"/>
                        <a:ext cx="18099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Espace réservé du titre 8"/>
          <p:cNvSpPr>
            <a:spLocks noGrp="1"/>
          </p:cNvSpPr>
          <p:nvPr>
            <p:ph type="title"/>
          </p:nvPr>
        </p:nvSpPr>
        <p:spPr>
          <a:xfrm>
            <a:off x="227351" y="0"/>
            <a:ext cx="11125236" cy="1104900"/>
          </a:xfrm>
          <a:prstGeom prst="rect">
            <a:avLst/>
          </a:prstGeom>
        </p:spPr>
        <p:txBody>
          <a:bodyPr vert="horz" lIns="0" tIns="0" rIns="0" bIns="0" rtlCol="0" anchor="ctr">
            <a:noAutofit/>
          </a:bodyPr>
          <a:lstStyle>
            <a:lvl1pPr>
              <a:defRPr sz="28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dirty="0"/>
              <a:t>Click to insert </a:t>
            </a:r>
            <a:r>
              <a:rPr lang="fr-FR" dirty="0" err="1"/>
              <a:t>title</a:t>
            </a:r>
            <a:endParaRPr lang="en-US" dirty="0"/>
          </a:p>
        </p:txBody>
      </p:sp>
    </p:spTree>
    <p:extLst>
      <p:ext uri="{BB962C8B-B14F-4D97-AF65-F5344CB8AC3E}">
        <p14:creationId xmlns:p14="http://schemas.microsoft.com/office/powerpoint/2010/main" val="3828869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vider Slide 4">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57575-E58C-4956-B2C3-036FE35852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1756" b="22011"/>
          <a:stretch/>
        </p:blipFill>
        <p:spPr>
          <a:xfrm flipH="1">
            <a:off x="695399" y="0"/>
            <a:ext cx="11496597" cy="6858000"/>
          </a:xfrm>
          <a:prstGeom prst="rect">
            <a:avLst/>
          </a:prstGeom>
        </p:spPr>
      </p:pic>
      <p:graphicFrame>
        <p:nvGraphicFramePr>
          <p:cNvPr id="14" name="Object 13"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4" name="Object 1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a:extLst>
              <a:ext uri="{FF2B5EF4-FFF2-40B4-BE49-F238E27FC236}">
                <a16:creationId xmlns:a16="http://schemas.microsoft.com/office/drawing/2014/main" id="{9AAA2175-205B-44CC-B0EB-0BD4096F38C4}"/>
              </a:ext>
            </a:extLst>
          </p:cNvPr>
          <p:cNvSpPr>
            <a:spLocks noGrp="1"/>
          </p:cNvSpPr>
          <p:nvPr>
            <p:ph type="body" sz="quarter" idx="11" hasCustomPrompt="1"/>
          </p:nvPr>
        </p:nvSpPr>
        <p:spPr>
          <a:xfrm>
            <a:off x="3317171" y="2231572"/>
            <a:ext cx="5812316" cy="1656420"/>
          </a:xfrm>
          <a:prstGeom prst="rect">
            <a:avLst/>
          </a:prstGeom>
        </p:spPr>
        <p:txBody>
          <a:bodyPr lIns="0" rIns="0" anchor="ctr" anchorCtr="0"/>
          <a:lstStyle>
            <a:lvl1pPr>
              <a:lnSpc>
                <a:spcPct val="100000"/>
              </a:lnSpc>
              <a:spcBef>
                <a:spcPts val="0"/>
              </a:spcBef>
              <a:defRPr sz="4000" cap="all" spc="800" baseline="0">
                <a:solidFill>
                  <a:schemeClr val="bg1"/>
                </a:solidFill>
              </a:defRPr>
            </a:lvl1pPr>
          </a:lstStyle>
          <a:p>
            <a:pPr lvl="0"/>
            <a:r>
              <a:rPr lang="en-US" dirty="0"/>
              <a:t>CLICK TO INSERT TITLE</a:t>
            </a:r>
          </a:p>
        </p:txBody>
      </p:sp>
    </p:spTree>
    <p:extLst>
      <p:ext uri="{BB962C8B-B14F-4D97-AF65-F5344CB8AC3E}">
        <p14:creationId xmlns:p14="http://schemas.microsoft.com/office/powerpoint/2010/main" val="3252944424"/>
      </p:ext>
    </p:extLst>
  </p:cSld>
  <p:clrMapOvr>
    <a:masterClrMapping/>
  </p:clrMapOvr>
  <p:extLst>
    <p:ext uri="{DCECCB84-F9BA-43D5-87BE-67443E8EF086}">
      <p15:sldGuideLst xmlns:p15="http://schemas.microsoft.com/office/powerpoint/2012/main">
        <p15:guide id="1" pos="257">
          <p15:clr>
            <a:srgbClr val="FBAE40"/>
          </p15:clr>
        </p15:guide>
        <p15:guide id="2" orient="horz" pos="93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Boiler Plate 1">
    <p:bg>
      <p:bgPr>
        <a:solidFill>
          <a:schemeClr val="bg1">
            <a:lumMod val="85000"/>
          </a:schemeClr>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D3A531D6-7F54-468E-BE97-182109E059F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105" t="16685" b="16426"/>
          <a:stretch/>
        </p:blipFill>
        <p:spPr>
          <a:xfrm flipH="1">
            <a:off x="665094" y="0"/>
            <a:ext cx="11526903" cy="6858000"/>
          </a:xfrm>
          <a:prstGeom prst="rect">
            <a:avLst/>
          </a:prstGeom>
        </p:spPr>
      </p:pic>
      <p:graphicFrame>
        <p:nvGraphicFramePr>
          <p:cNvPr id="7" name="Object 6"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6" name="Picture 2" descr="D:\My Work\Template\Icons\Social Media\LinkedIN.png">
            <a:hlinkClick r:id="rId6"/>
            <a:extLst>
              <a:ext uri="{FF2B5EF4-FFF2-40B4-BE49-F238E27FC236}">
                <a16:creationId xmlns:a16="http://schemas.microsoft.com/office/drawing/2014/main" id="{41317199-4495-43F9-8AB5-EAB37B66ABA0}"/>
              </a:ext>
            </a:extLst>
          </p:cNvPr>
          <p:cNvPicPr>
            <a:picLocks noChangeAspect="1" noChangeArrowheads="1"/>
          </p:cNvPicPr>
          <p:nvPr userDrawn="1"/>
        </p:nvPicPr>
        <p:blipFill>
          <a:blip r:embed="rId7" cstate="print">
            <a:grayscl/>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bwMode="auto">
          <a:xfrm>
            <a:off x="810097" y="4976083"/>
            <a:ext cx="333195" cy="333195"/>
          </a:xfrm>
          <a:prstGeom prst="rect">
            <a:avLst/>
          </a:prstGeom>
          <a:noFill/>
        </p:spPr>
      </p:pic>
      <p:pic>
        <p:nvPicPr>
          <p:cNvPr id="87" name="Picture 4" descr="D:\My Work\Template\Icons\Social Media\SlideShare.png">
            <a:hlinkClick r:id="rId9"/>
            <a:extLst>
              <a:ext uri="{FF2B5EF4-FFF2-40B4-BE49-F238E27FC236}">
                <a16:creationId xmlns:a16="http://schemas.microsoft.com/office/drawing/2014/main" id="{2E2ADE1A-C3C0-4660-AC94-57A1140E0AC1}"/>
              </a:ext>
            </a:extLst>
          </p:cNvPr>
          <p:cNvPicPr>
            <a:picLocks noChangeAspect="1" noChangeArrowheads="1"/>
          </p:cNvPicPr>
          <p:nvPr userDrawn="1"/>
        </p:nvPicPr>
        <p:blipFill>
          <a:blip r:embed="rId10" cstate="print">
            <a:grayscl/>
            <a:extLst>
              <a:ext uri="{BEBA8EAE-BF5A-486C-A8C5-ECC9F3942E4B}">
                <a14:imgProps xmlns:a14="http://schemas.microsoft.com/office/drawing/2010/main">
                  <a14:imgLayer r:embed="rId11">
                    <a14:imgEffect>
                      <a14:brightnessContrast bright="-40000" contrast="-40000"/>
                    </a14:imgEffect>
                  </a14:imgLayer>
                </a14:imgProps>
              </a:ext>
            </a:extLst>
          </a:blip>
          <a:srcRect/>
          <a:stretch>
            <a:fillRect/>
          </a:stretch>
        </p:blipFill>
        <p:spPr bwMode="auto">
          <a:xfrm>
            <a:off x="1193474" y="4976083"/>
            <a:ext cx="333195" cy="333195"/>
          </a:xfrm>
          <a:prstGeom prst="rect">
            <a:avLst/>
          </a:prstGeom>
          <a:noFill/>
        </p:spPr>
      </p:pic>
      <p:pic>
        <p:nvPicPr>
          <p:cNvPr id="88" name="Picture 5" descr="D:\My Work\Template\Icons\Social Media\Twitter.png">
            <a:hlinkClick r:id="rId12"/>
            <a:extLst>
              <a:ext uri="{FF2B5EF4-FFF2-40B4-BE49-F238E27FC236}">
                <a16:creationId xmlns:a16="http://schemas.microsoft.com/office/drawing/2014/main" id="{910AA22A-87DB-4FAA-80DE-DC0795E32AA9}"/>
              </a:ext>
            </a:extLst>
          </p:cNvPr>
          <p:cNvPicPr>
            <a:picLocks noChangeAspect="1" noChangeArrowheads="1"/>
          </p:cNvPicPr>
          <p:nvPr userDrawn="1"/>
        </p:nvPicPr>
        <p:blipFill>
          <a:blip r:embed="rId13" cstate="print">
            <a:grayscl/>
            <a:extLst>
              <a:ext uri="{BEBA8EAE-BF5A-486C-A8C5-ECC9F3942E4B}">
                <a14:imgProps xmlns:a14="http://schemas.microsoft.com/office/drawing/2010/main">
                  <a14:imgLayer r:embed="rId14">
                    <a14:imgEffect>
                      <a14:brightnessContrast bright="-40000" contrast="-40000"/>
                    </a14:imgEffect>
                  </a14:imgLayer>
                </a14:imgProps>
              </a:ext>
            </a:extLst>
          </a:blip>
          <a:srcRect/>
          <a:stretch>
            <a:fillRect/>
          </a:stretch>
        </p:blipFill>
        <p:spPr bwMode="auto">
          <a:xfrm>
            <a:off x="1576851" y="4976083"/>
            <a:ext cx="333195" cy="333195"/>
          </a:xfrm>
          <a:prstGeom prst="rect">
            <a:avLst/>
          </a:prstGeom>
          <a:noFill/>
        </p:spPr>
      </p:pic>
      <p:pic>
        <p:nvPicPr>
          <p:cNvPr id="89" name="Picture 6" descr="D:\My Work\Template\Icons\Social Media\YouTube.png">
            <a:hlinkClick r:id="rId15"/>
            <a:extLst>
              <a:ext uri="{FF2B5EF4-FFF2-40B4-BE49-F238E27FC236}">
                <a16:creationId xmlns:a16="http://schemas.microsoft.com/office/drawing/2014/main" id="{37640355-7005-48F3-90E6-6D11D28CC445}"/>
              </a:ext>
            </a:extLst>
          </p:cNvPr>
          <p:cNvPicPr>
            <a:picLocks noChangeAspect="1" noChangeArrowheads="1"/>
          </p:cNvPicPr>
          <p:nvPr userDrawn="1"/>
        </p:nvPicPr>
        <p:blipFill>
          <a:blip r:embed="rId16" cstate="print">
            <a:grayscl/>
            <a:extLst>
              <a:ext uri="{BEBA8EAE-BF5A-486C-A8C5-ECC9F3942E4B}">
                <a14:imgProps xmlns:a14="http://schemas.microsoft.com/office/drawing/2010/main">
                  <a14:imgLayer r:embed="rId17">
                    <a14:imgEffect>
                      <a14:brightnessContrast bright="-40000" contrast="-40000"/>
                    </a14:imgEffect>
                  </a14:imgLayer>
                </a14:imgProps>
              </a:ext>
            </a:extLst>
          </a:blip>
          <a:srcRect/>
          <a:stretch>
            <a:fillRect/>
          </a:stretch>
        </p:blipFill>
        <p:spPr bwMode="auto">
          <a:xfrm>
            <a:off x="1960227" y="4976083"/>
            <a:ext cx="333195" cy="333195"/>
          </a:xfrm>
          <a:prstGeom prst="rect">
            <a:avLst/>
          </a:prstGeom>
          <a:noFill/>
        </p:spPr>
      </p:pic>
      <p:pic>
        <p:nvPicPr>
          <p:cNvPr id="90" name="Picture 7" descr="D:\My Work\Template\Icons\Social Media\Facebook.png">
            <a:hlinkClick r:id="rId18"/>
            <a:extLst>
              <a:ext uri="{FF2B5EF4-FFF2-40B4-BE49-F238E27FC236}">
                <a16:creationId xmlns:a16="http://schemas.microsoft.com/office/drawing/2014/main" id="{149A6EEA-AF1A-41A2-890E-C37238FD6B94}"/>
              </a:ext>
            </a:extLst>
          </p:cNvPr>
          <p:cNvPicPr>
            <a:picLocks noChangeAspect="1" noChangeArrowheads="1"/>
          </p:cNvPicPr>
          <p:nvPr userDrawn="1"/>
        </p:nvPicPr>
        <p:blipFill>
          <a:blip r:embed="rId19" cstate="print">
            <a:grayscl/>
            <a:extLst>
              <a:ext uri="{BEBA8EAE-BF5A-486C-A8C5-ECC9F3942E4B}">
                <a14:imgProps xmlns:a14="http://schemas.microsoft.com/office/drawing/2010/main">
                  <a14:imgLayer r:embed="rId20">
                    <a14:imgEffect>
                      <a14:sharpenSoften amount="50000"/>
                    </a14:imgEffect>
                    <a14:imgEffect>
                      <a14:brightnessContrast bright="-40000" contrast="-40000"/>
                    </a14:imgEffect>
                  </a14:imgLayer>
                </a14:imgProps>
              </a:ext>
            </a:extLst>
          </a:blip>
          <a:srcRect/>
          <a:stretch>
            <a:fillRect/>
          </a:stretch>
        </p:blipFill>
        <p:spPr bwMode="auto">
          <a:xfrm>
            <a:off x="426720" y="4976083"/>
            <a:ext cx="333195" cy="333195"/>
          </a:xfrm>
          <a:prstGeom prst="rect">
            <a:avLst/>
          </a:prstGeom>
          <a:noFill/>
        </p:spPr>
      </p:pic>
      <p:sp>
        <p:nvSpPr>
          <p:cNvPr id="91" name="Rectangle 90">
            <a:extLst>
              <a:ext uri="{FF2B5EF4-FFF2-40B4-BE49-F238E27FC236}">
                <a16:creationId xmlns:a16="http://schemas.microsoft.com/office/drawing/2014/main" id="{E746141B-9A30-4DAC-8BAF-A9386F043CE4}"/>
              </a:ext>
            </a:extLst>
          </p:cNvPr>
          <p:cNvSpPr/>
          <p:nvPr userDrawn="1"/>
        </p:nvSpPr>
        <p:spPr>
          <a:xfrm>
            <a:off x="426720" y="6022593"/>
            <a:ext cx="3465612" cy="446276"/>
          </a:xfrm>
          <a:prstGeom prst="rect">
            <a:avLst/>
          </a:prstGeom>
        </p:spPr>
        <p:txBody>
          <a:bodyPr wrap="square" lIns="0" tIns="0" rIns="0" bIns="0" anchor="b" anchorCtr="0">
            <a:spAutoFit/>
          </a:bodyPr>
          <a:lstStyle/>
          <a:p>
            <a:pPr>
              <a:spcAft>
                <a:spcPts val="600"/>
              </a:spcAft>
            </a:pPr>
            <a:r>
              <a:rPr lang="en-US" sz="800">
                <a:solidFill>
                  <a:srgbClr val="0070AD">
                    <a:lumMod val="50000"/>
                  </a:srgbClr>
                </a:solidFill>
                <a:cs typeface="Arial"/>
              </a:rPr>
              <a:t>This presentation contains information that may be privileged or confidential and is the property of the Capgemini Group.</a:t>
            </a:r>
          </a:p>
          <a:p>
            <a:pPr>
              <a:spcAft>
                <a:spcPts val="600"/>
              </a:spcAft>
            </a:pPr>
            <a:r>
              <a:rPr lang="en-US" sz="800">
                <a:solidFill>
                  <a:srgbClr val="0070AD">
                    <a:lumMod val="50000"/>
                  </a:srgbClr>
                </a:solidFill>
                <a:cs typeface="Arial"/>
              </a:rPr>
              <a:t>Copyright © 2020 Capgemini. All rights reserved.</a:t>
            </a:r>
          </a:p>
        </p:txBody>
      </p:sp>
      <p:grpSp>
        <p:nvGrpSpPr>
          <p:cNvPr id="92" name="Groupe 26">
            <a:extLst>
              <a:ext uri="{FF2B5EF4-FFF2-40B4-BE49-F238E27FC236}">
                <a16:creationId xmlns:a16="http://schemas.microsoft.com/office/drawing/2014/main" id="{4E38E393-22B7-46BA-9B3B-9AC6E6B272CE}"/>
              </a:ext>
            </a:extLst>
          </p:cNvPr>
          <p:cNvGrpSpPr>
            <a:grpSpLocks noChangeAspect="1"/>
          </p:cNvGrpSpPr>
          <p:nvPr userDrawn="1"/>
        </p:nvGrpSpPr>
        <p:grpSpPr>
          <a:xfrm>
            <a:off x="444000" y="5468639"/>
            <a:ext cx="2340000" cy="181186"/>
            <a:chOff x="401412" y="4886021"/>
            <a:chExt cx="7483476" cy="579438"/>
          </a:xfrm>
          <a:solidFill>
            <a:schemeClr val="accent1">
              <a:lumMod val="50000"/>
            </a:schemeClr>
          </a:solidFill>
        </p:grpSpPr>
        <p:sp>
          <p:nvSpPr>
            <p:cNvPr id="93" name="Freeform 5">
              <a:extLst>
                <a:ext uri="{FF2B5EF4-FFF2-40B4-BE49-F238E27FC236}">
                  <a16:creationId xmlns:a16="http://schemas.microsoft.com/office/drawing/2014/main" id="{FB4EB5B8-61BC-421E-B206-2AE198F6DA3D}"/>
                </a:ext>
              </a:extLst>
            </p:cNvPr>
            <p:cNvSpPr>
              <a:spLocks noEditPoints="1"/>
            </p:cNvSpPr>
            <p:nvPr userDrawn="1"/>
          </p:nvSpPr>
          <p:spPr bwMode="auto">
            <a:xfrm>
              <a:off x="401412" y="4930471"/>
              <a:ext cx="293688" cy="422275"/>
            </a:xfrm>
            <a:custGeom>
              <a:avLst/>
              <a:gdLst>
                <a:gd name="T0" fmla="*/ 18 w 48"/>
                <a:gd name="T1" fmla="*/ 0 h 67"/>
                <a:gd name="T2" fmla="*/ 41 w 48"/>
                <a:gd name="T3" fmla="*/ 5 h 67"/>
                <a:gd name="T4" fmla="*/ 48 w 48"/>
                <a:gd name="T5" fmla="*/ 22 h 67"/>
                <a:gd name="T6" fmla="*/ 46 w 48"/>
                <a:gd name="T7" fmla="*/ 32 h 67"/>
                <a:gd name="T8" fmla="*/ 40 w 48"/>
                <a:gd name="T9" fmla="*/ 39 h 67"/>
                <a:gd name="T10" fmla="*/ 31 w 48"/>
                <a:gd name="T11" fmla="*/ 43 h 67"/>
                <a:gd name="T12" fmla="*/ 18 w 48"/>
                <a:gd name="T13" fmla="*/ 44 h 67"/>
                <a:gd name="T14" fmla="*/ 12 w 48"/>
                <a:gd name="T15" fmla="*/ 44 h 67"/>
                <a:gd name="T16" fmla="*/ 12 w 48"/>
                <a:gd name="T17" fmla="*/ 67 h 67"/>
                <a:gd name="T18" fmla="*/ 0 w 48"/>
                <a:gd name="T19" fmla="*/ 67 h 67"/>
                <a:gd name="T20" fmla="*/ 0 w 48"/>
                <a:gd name="T21" fmla="*/ 2 h 67"/>
                <a:gd name="T22" fmla="*/ 9 w 48"/>
                <a:gd name="T23" fmla="*/ 1 h 67"/>
                <a:gd name="T24" fmla="*/ 18 w 48"/>
                <a:gd name="T25" fmla="*/ 0 h 67"/>
                <a:gd name="T26" fmla="*/ 19 w 48"/>
                <a:gd name="T27" fmla="*/ 11 h 67"/>
                <a:gd name="T28" fmla="*/ 12 w 48"/>
                <a:gd name="T29" fmla="*/ 11 h 67"/>
                <a:gd name="T30" fmla="*/ 12 w 48"/>
                <a:gd name="T31" fmla="*/ 34 h 67"/>
                <a:gd name="T32" fmla="*/ 18 w 48"/>
                <a:gd name="T33" fmla="*/ 34 h 67"/>
                <a:gd name="T34" fmla="*/ 31 w 48"/>
                <a:gd name="T35" fmla="*/ 31 h 67"/>
                <a:gd name="T36" fmla="*/ 36 w 48"/>
                <a:gd name="T37" fmla="*/ 22 h 67"/>
                <a:gd name="T38" fmla="*/ 35 w 48"/>
                <a:gd name="T39" fmla="*/ 16 h 67"/>
                <a:gd name="T40" fmla="*/ 31 w 48"/>
                <a:gd name="T41" fmla="*/ 13 h 67"/>
                <a:gd name="T42" fmla="*/ 26 w 48"/>
                <a:gd name="T43" fmla="*/ 11 h 67"/>
                <a:gd name="T44" fmla="*/ 19 w 48"/>
                <a:gd name="T45"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7">
                  <a:moveTo>
                    <a:pt x="18" y="0"/>
                  </a:moveTo>
                  <a:cubicBezTo>
                    <a:pt x="28" y="0"/>
                    <a:pt x="36" y="2"/>
                    <a:pt x="41" y="5"/>
                  </a:cubicBezTo>
                  <a:cubicBezTo>
                    <a:pt x="46" y="9"/>
                    <a:pt x="48" y="14"/>
                    <a:pt x="48" y="22"/>
                  </a:cubicBezTo>
                  <a:cubicBezTo>
                    <a:pt x="48" y="26"/>
                    <a:pt x="48" y="29"/>
                    <a:pt x="46" y="32"/>
                  </a:cubicBezTo>
                  <a:cubicBezTo>
                    <a:pt x="45" y="35"/>
                    <a:pt x="43" y="37"/>
                    <a:pt x="40" y="39"/>
                  </a:cubicBezTo>
                  <a:cubicBezTo>
                    <a:pt x="38" y="41"/>
                    <a:pt x="35" y="42"/>
                    <a:pt x="31" y="43"/>
                  </a:cubicBezTo>
                  <a:cubicBezTo>
                    <a:pt x="27" y="44"/>
                    <a:pt x="23" y="44"/>
                    <a:pt x="18" y="44"/>
                  </a:cubicBezTo>
                  <a:cubicBezTo>
                    <a:pt x="12" y="44"/>
                    <a:pt x="12" y="44"/>
                    <a:pt x="12" y="44"/>
                  </a:cubicBezTo>
                  <a:cubicBezTo>
                    <a:pt x="12" y="67"/>
                    <a:pt x="12" y="67"/>
                    <a:pt x="12" y="67"/>
                  </a:cubicBezTo>
                  <a:cubicBezTo>
                    <a:pt x="0" y="67"/>
                    <a:pt x="0" y="67"/>
                    <a:pt x="0" y="67"/>
                  </a:cubicBezTo>
                  <a:cubicBezTo>
                    <a:pt x="0" y="2"/>
                    <a:pt x="0" y="2"/>
                    <a:pt x="0" y="2"/>
                  </a:cubicBezTo>
                  <a:cubicBezTo>
                    <a:pt x="2" y="1"/>
                    <a:pt x="6" y="1"/>
                    <a:pt x="9" y="1"/>
                  </a:cubicBezTo>
                  <a:cubicBezTo>
                    <a:pt x="12" y="0"/>
                    <a:pt x="16" y="0"/>
                    <a:pt x="18" y="0"/>
                  </a:cubicBezTo>
                  <a:close/>
                  <a:moveTo>
                    <a:pt x="19" y="11"/>
                  </a:moveTo>
                  <a:cubicBezTo>
                    <a:pt x="16" y="11"/>
                    <a:pt x="14" y="11"/>
                    <a:pt x="12" y="11"/>
                  </a:cubicBezTo>
                  <a:cubicBezTo>
                    <a:pt x="12" y="34"/>
                    <a:pt x="12" y="34"/>
                    <a:pt x="12" y="34"/>
                  </a:cubicBezTo>
                  <a:cubicBezTo>
                    <a:pt x="18" y="34"/>
                    <a:pt x="18" y="34"/>
                    <a:pt x="18" y="34"/>
                  </a:cubicBezTo>
                  <a:cubicBezTo>
                    <a:pt x="23" y="34"/>
                    <a:pt x="28" y="33"/>
                    <a:pt x="31" y="31"/>
                  </a:cubicBezTo>
                  <a:cubicBezTo>
                    <a:pt x="34" y="29"/>
                    <a:pt x="36" y="26"/>
                    <a:pt x="36" y="22"/>
                  </a:cubicBezTo>
                  <a:cubicBezTo>
                    <a:pt x="36" y="20"/>
                    <a:pt x="35" y="18"/>
                    <a:pt x="35" y="16"/>
                  </a:cubicBezTo>
                  <a:cubicBezTo>
                    <a:pt x="34" y="15"/>
                    <a:pt x="33" y="14"/>
                    <a:pt x="31" y="13"/>
                  </a:cubicBezTo>
                  <a:cubicBezTo>
                    <a:pt x="30" y="12"/>
                    <a:pt x="28" y="12"/>
                    <a:pt x="26" y="11"/>
                  </a:cubicBezTo>
                  <a:cubicBezTo>
                    <a:pt x="24" y="11"/>
                    <a:pt x="22" y="11"/>
                    <a:pt x="19" y="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6">
              <a:extLst>
                <a:ext uri="{FF2B5EF4-FFF2-40B4-BE49-F238E27FC236}">
                  <a16:creationId xmlns:a16="http://schemas.microsoft.com/office/drawing/2014/main" id="{348675FE-6288-4652-BEAC-50D1C91A01EC}"/>
                </a:ext>
              </a:extLst>
            </p:cNvPr>
            <p:cNvSpPr>
              <a:spLocks noEditPoints="1"/>
            </p:cNvSpPr>
            <p:nvPr userDrawn="1"/>
          </p:nvSpPr>
          <p:spPr bwMode="auto">
            <a:xfrm>
              <a:off x="714150" y="5030484"/>
              <a:ext cx="280988" cy="334963"/>
            </a:xfrm>
            <a:custGeom>
              <a:avLst/>
              <a:gdLst>
                <a:gd name="T0" fmla="*/ 0 w 46"/>
                <a:gd name="T1" fmla="*/ 27 h 53"/>
                <a:gd name="T2" fmla="*/ 2 w 46"/>
                <a:gd name="T3" fmla="*/ 15 h 53"/>
                <a:gd name="T4" fmla="*/ 8 w 46"/>
                <a:gd name="T5" fmla="*/ 7 h 53"/>
                <a:gd name="T6" fmla="*/ 15 w 46"/>
                <a:gd name="T7" fmla="*/ 2 h 53"/>
                <a:gd name="T8" fmla="*/ 24 w 46"/>
                <a:gd name="T9" fmla="*/ 0 h 53"/>
                <a:gd name="T10" fmla="*/ 40 w 46"/>
                <a:gd name="T11" fmla="*/ 6 h 53"/>
                <a:gd name="T12" fmla="*/ 46 w 46"/>
                <a:gd name="T13" fmla="*/ 26 h 53"/>
                <a:gd name="T14" fmla="*/ 46 w 46"/>
                <a:gd name="T15" fmla="*/ 28 h 53"/>
                <a:gd name="T16" fmla="*/ 46 w 46"/>
                <a:gd name="T17" fmla="*/ 30 h 53"/>
                <a:gd name="T18" fmla="*/ 12 w 46"/>
                <a:gd name="T19" fmla="*/ 30 h 53"/>
                <a:gd name="T20" fmla="*/ 17 w 46"/>
                <a:gd name="T21" fmla="*/ 39 h 53"/>
                <a:gd name="T22" fmla="*/ 28 w 46"/>
                <a:gd name="T23" fmla="*/ 43 h 53"/>
                <a:gd name="T24" fmla="*/ 35 w 46"/>
                <a:gd name="T25" fmla="*/ 42 h 53"/>
                <a:gd name="T26" fmla="*/ 41 w 46"/>
                <a:gd name="T27" fmla="*/ 40 h 53"/>
                <a:gd name="T28" fmla="*/ 43 w 46"/>
                <a:gd name="T29" fmla="*/ 50 h 53"/>
                <a:gd name="T30" fmla="*/ 40 w 46"/>
                <a:gd name="T31" fmla="*/ 51 h 53"/>
                <a:gd name="T32" fmla="*/ 36 w 46"/>
                <a:gd name="T33" fmla="*/ 52 h 53"/>
                <a:gd name="T34" fmla="*/ 31 w 46"/>
                <a:gd name="T35" fmla="*/ 52 h 53"/>
                <a:gd name="T36" fmla="*/ 26 w 46"/>
                <a:gd name="T37" fmla="*/ 53 h 53"/>
                <a:gd name="T38" fmla="*/ 15 w 46"/>
                <a:gd name="T39" fmla="*/ 51 h 53"/>
                <a:gd name="T40" fmla="*/ 7 w 46"/>
                <a:gd name="T41" fmla="*/ 45 h 53"/>
                <a:gd name="T42" fmla="*/ 2 w 46"/>
                <a:gd name="T43" fmla="*/ 37 h 53"/>
                <a:gd name="T44" fmla="*/ 0 w 46"/>
                <a:gd name="T45" fmla="*/ 27 h 53"/>
                <a:gd name="T46" fmla="*/ 34 w 46"/>
                <a:gd name="T47" fmla="*/ 21 h 53"/>
                <a:gd name="T48" fmla="*/ 34 w 46"/>
                <a:gd name="T49" fmla="*/ 17 h 53"/>
                <a:gd name="T50" fmla="*/ 32 w 46"/>
                <a:gd name="T51" fmla="*/ 13 h 53"/>
                <a:gd name="T52" fmla="*/ 28 w 46"/>
                <a:gd name="T53" fmla="*/ 11 h 53"/>
                <a:gd name="T54" fmla="*/ 24 w 46"/>
                <a:gd name="T55" fmla="*/ 10 h 53"/>
                <a:gd name="T56" fmla="*/ 19 w 46"/>
                <a:gd name="T57" fmla="*/ 11 h 53"/>
                <a:gd name="T58" fmla="*/ 16 w 46"/>
                <a:gd name="T59" fmla="*/ 13 h 53"/>
                <a:gd name="T60" fmla="*/ 14 w 46"/>
                <a:gd name="T61" fmla="*/ 17 h 53"/>
                <a:gd name="T62" fmla="*/ 13 w 46"/>
                <a:gd name="T63" fmla="*/ 21 h 53"/>
                <a:gd name="T64" fmla="*/ 34 w 46"/>
                <a:gd name="T6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53">
                  <a:moveTo>
                    <a:pt x="0" y="27"/>
                  </a:moveTo>
                  <a:cubicBezTo>
                    <a:pt x="0" y="22"/>
                    <a:pt x="1" y="18"/>
                    <a:pt x="2" y="15"/>
                  </a:cubicBezTo>
                  <a:cubicBezTo>
                    <a:pt x="4" y="12"/>
                    <a:pt x="6" y="9"/>
                    <a:pt x="8" y="7"/>
                  </a:cubicBezTo>
                  <a:cubicBezTo>
                    <a:pt x="10" y="4"/>
                    <a:pt x="12" y="3"/>
                    <a:pt x="15" y="2"/>
                  </a:cubicBezTo>
                  <a:cubicBezTo>
                    <a:pt x="18" y="0"/>
                    <a:pt x="21" y="0"/>
                    <a:pt x="24" y="0"/>
                  </a:cubicBezTo>
                  <a:cubicBezTo>
                    <a:pt x="31" y="0"/>
                    <a:pt x="36" y="2"/>
                    <a:pt x="40" y="6"/>
                  </a:cubicBezTo>
                  <a:cubicBezTo>
                    <a:pt x="44" y="11"/>
                    <a:pt x="46" y="17"/>
                    <a:pt x="46" y="26"/>
                  </a:cubicBezTo>
                  <a:cubicBezTo>
                    <a:pt x="46" y="26"/>
                    <a:pt x="46" y="27"/>
                    <a:pt x="46" y="28"/>
                  </a:cubicBezTo>
                  <a:cubicBezTo>
                    <a:pt x="46" y="29"/>
                    <a:pt x="46" y="29"/>
                    <a:pt x="46" y="30"/>
                  </a:cubicBezTo>
                  <a:cubicBezTo>
                    <a:pt x="12" y="30"/>
                    <a:pt x="12" y="30"/>
                    <a:pt x="12" y="30"/>
                  </a:cubicBezTo>
                  <a:cubicBezTo>
                    <a:pt x="13" y="34"/>
                    <a:pt x="14" y="37"/>
                    <a:pt x="17" y="39"/>
                  </a:cubicBezTo>
                  <a:cubicBezTo>
                    <a:pt x="19" y="41"/>
                    <a:pt x="23" y="43"/>
                    <a:pt x="28" y="43"/>
                  </a:cubicBezTo>
                  <a:cubicBezTo>
                    <a:pt x="31" y="43"/>
                    <a:pt x="33" y="42"/>
                    <a:pt x="35" y="42"/>
                  </a:cubicBezTo>
                  <a:cubicBezTo>
                    <a:pt x="38" y="41"/>
                    <a:pt x="40" y="41"/>
                    <a:pt x="41" y="40"/>
                  </a:cubicBezTo>
                  <a:cubicBezTo>
                    <a:pt x="43" y="50"/>
                    <a:pt x="43" y="50"/>
                    <a:pt x="43" y="50"/>
                  </a:cubicBezTo>
                  <a:cubicBezTo>
                    <a:pt x="42" y="50"/>
                    <a:pt x="41" y="50"/>
                    <a:pt x="40" y="51"/>
                  </a:cubicBezTo>
                  <a:cubicBezTo>
                    <a:pt x="39" y="51"/>
                    <a:pt x="38" y="51"/>
                    <a:pt x="36" y="52"/>
                  </a:cubicBezTo>
                  <a:cubicBezTo>
                    <a:pt x="35" y="52"/>
                    <a:pt x="33" y="52"/>
                    <a:pt x="31" y="52"/>
                  </a:cubicBezTo>
                  <a:cubicBezTo>
                    <a:pt x="30" y="53"/>
                    <a:pt x="28" y="53"/>
                    <a:pt x="26" y="53"/>
                  </a:cubicBezTo>
                  <a:cubicBezTo>
                    <a:pt x="22" y="53"/>
                    <a:pt x="18" y="52"/>
                    <a:pt x="15" y="51"/>
                  </a:cubicBezTo>
                  <a:cubicBezTo>
                    <a:pt x="12" y="49"/>
                    <a:pt x="9" y="48"/>
                    <a:pt x="7" y="45"/>
                  </a:cubicBezTo>
                  <a:cubicBezTo>
                    <a:pt x="5" y="43"/>
                    <a:pt x="3" y="40"/>
                    <a:pt x="2" y="37"/>
                  </a:cubicBezTo>
                  <a:cubicBezTo>
                    <a:pt x="1" y="34"/>
                    <a:pt x="0" y="30"/>
                    <a:pt x="0" y="27"/>
                  </a:cubicBezTo>
                  <a:close/>
                  <a:moveTo>
                    <a:pt x="34" y="21"/>
                  </a:moveTo>
                  <a:cubicBezTo>
                    <a:pt x="34" y="20"/>
                    <a:pt x="34" y="18"/>
                    <a:pt x="34" y="17"/>
                  </a:cubicBezTo>
                  <a:cubicBezTo>
                    <a:pt x="33" y="15"/>
                    <a:pt x="32" y="14"/>
                    <a:pt x="32" y="13"/>
                  </a:cubicBezTo>
                  <a:cubicBezTo>
                    <a:pt x="31" y="12"/>
                    <a:pt x="30" y="11"/>
                    <a:pt x="28" y="11"/>
                  </a:cubicBezTo>
                  <a:cubicBezTo>
                    <a:pt x="27" y="10"/>
                    <a:pt x="26" y="10"/>
                    <a:pt x="24" y="10"/>
                  </a:cubicBezTo>
                  <a:cubicBezTo>
                    <a:pt x="22" y="10"/>
                    <a:pt x="21" y="10"/>
                    <a:pt x="19" y="11"/>
                  </a:cubicBezTo>
                  <a:cubicBezTo>
                    <a:pt x="18" y="11"/>
                    <a:pt x="17" y="12"/>
                    <a:pt x="16" y="13"/>
                  </a:cubicBezTo>
                  <a:cubicBezTo>
                    <a:pt x="15" y="14"/>
                    <a:pt x="14" y="16"/>
                    <a:pt x="14" y="17"/>
                  </a:cubicBezTo>
                  <a:cubicBezTo>
                    <a:pt x="13" y="18"/>
                    <a:pt x="13" y="20"/>
                    <a:pt x="13" y="21"/>
                  </a:cubicBezTo>
                  <a:lnTo>
                    <a:pt x="34"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7">
              <a:extLst>
                <a:ext uri="{FF2B5EF4-FFF2-40B4-BE49-F238E27FC236}">
                  <a16:creationId xmlns:a16="http://schemas.microsoft.com/office/drawing/2014/main" id="{FED76AF2-F99D-414E-9C55-AB48B8D3E28A}"/>
                </a:ext>
              </a:extLst>
            </p:cNvPr>
            <p:cNvSpPr>
              <a:spLocks noEditPoints="1"/>
            </p:cNvSpPr>
            <p:nvPr userDrawn="1"/>
          </p:nvSpPr>
          <p:spPr bwMode="auto">
            <a:xfrm>
              <a:off x="1038000" y="5030484"/>
              <a:ext cx="298450" cy="334963"/>
            </a:xfrm>
            <a:custGeom>
              <a:avLst/>
              <a:gdLst>
                <a:gd name="T0" fmla="*/ 49 w 49"/>
                <a:gd name="T1" fmla="*/ 26 h 53"/>
                <a:gd name="T2" fmla="*/ 47 w 49"/>
                <a:gd name="T3" fmla="*/ 37 h 53"/>
                <a:gd name="T4" fmla="*/ 42 w 49"/>
                <a:gd name="T5" fmla="*/ 45 h 53"/>
                <a:gd name="T6" fmla="*/ 34 w 49"/>
                <a:gd name="T7" fmla="*/ 51 h 53"/>
                <a:gd name="T8" fmla="*/ 24 w 49"/>
                <a:gd name="T9" fmla="*/ 53 h 53"/>
                <a:gd name="T10" fmla="*/ 15 w 49"/>
                <a:gd name="T11" fmla="*/ 51 h 53"/>
                <a:gd name="T12" fmla="*/ 7 w 49"/>
                <a:gd name="T13" fmla="*/ 45 h 53"/>
                <a:gd name="T14" fmla="*/ 2 w 49"/>
                <a:gd name="T15" fmla="*/ 37 h 53"/>
                <a:gd name="T16" fmla="*/ 0 w 49"/>
                <a:gd name="T17" fmla="*/ 26 h 53"/>
                <a:gd name="T18" fmla="*/ 2 w 49"/>
                <a:gd name="T19" fmla="*/ 15 h 53"/>
                <a:gd name="T20" fmla="*/ 7 w 49"/>
                <a:gd name="T21" fmla="*/ 7 h 53"/>
                <a:gd name="T22" fmla="*/ 15 w 49"/>
                <a:gd name="T23" fmla="*/ 2 h 53"/>
                <a:gd name="T24" fmla="*/ 24 w 49"/>
                <a:gd name="T25" fmla="*/ 0 h 53"/>
                <a:gd name="T26" fmla="*/ 34 w 49"/>
                <a:gd name="T27" fmla="*/ 2 h 53"/>
                <a:gd name="T28" fmla="*/ 42 w 49"/>
                <a:gd name="T29" fmla="*/ 7 h 53"/>
                <a:gd name="T30" fmla="*/ 47 w 49"/>
                <a:gd name="T31" fmla="*/ 15 h 53"/>
                <a:gd name="T32" fmla="*/ 49 w 49"/>
                <a:gd name="T33" fmla="*/ 26 h 53"/>
                <a:gd name="T34" fmla="*/ 37 w 49"/>
                <a:gd name="T35" fmla="*/ 26 h 53"/>
                <a:gd name="T36" fmla="*/ 33 w 49"/>
                <a:gd name="T37" fmla="*/ 14 h 53"/>
                <a:gd name="T38" fmla="*/ 24 w 49"/>
                <a:gd name="T39" fmla="*/ 10 h 53"/>
                <a:gd name="T40" fmla="*/ 16 w 49"/>
                <a:gd name="T41" fmla="*/ 14 h 53"/>
                <a:gd name="T42" fmla="*/ 12 w 49"/>
                <a:gd name="T43" fmla="*/ 26 h 53"/>
                <a:gd name="T44" fmla="*/ 16 w 49"/>
                <a:gd name="T45" fmla="*/ 38 h 53"/>
                <a:gd name="T46" fmla="*/ 24 w 49"/>
                <a:gd name="T47" fmla="*/ 43 h 53"/>
                <a:gd name="T48" fmla="*/ 33 w 49"/>
                <a:gd name="T49" fmla="*/ 38 h 53"/>
                <a:gd name="T50" fmla="*/ 37 w 49"/>
                <a:gd name="T5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3">
                  <a:moveTo>
                    <a:pt x="49" y="26"/>
                  </a:moveTo>
                  <a:cubicBezTo>
                    <a:pt x="49" y="30"/>
                    <a:pt x="48" y="34"/>
                    <a:pt x="47" y="37"/>
                  </a:cubicBezTo>
                  <a:cubicBezTo>
                    <a:pt x="46" y="40"/>
                    <a:pt x="44" y="43"/>
                    <a:pt x="42" y="45"/>
                  </a:cubicBezTo>
                  <a:cubicBezTo>
                    <a:pt x="40" y="48"/>
                    <a:pt x="37" y="50"/>
                    <a:pt x="34" y="51"/>
                  </a:cubicBezTo>
                  <a:cubicBezTo>
                    <a:pt x="31" y="52"/>
                    <a:pt x="28" y="53"/>
                    <a:pt x="24" y="53"/>
                  </a:cubicBezTo>
                  <a:cubicBezTo>
                    <a:pt x="21" y="53"/>
                    <a:pt x="18" y="52"/>
                    <a:pt x="15" y="51"/>
                  </a:cubicBezTo>
                  <a:cubicBezTo>
                    <a:pt x="12" y="50"/>
                    <a:pt x="9" y="48"/>
                    <a:pt x="7" y="45"/>
                  </a:cubicBezTo>
                  <a:cubicBezTo>
                    <a:pt x="5" y="43"/>
                    <a:pt x="3" y="40"/>
                    <a:pt x="2" y="37"/>
                  </a:cubicBezTo>
                  <a:cubicBezTo>
                    <a:pt x="1" y="34"/>
                    <a:pt x="0" y="30"/>
                    <a:pt x="0" y="26"/>
                  </a:cubicBezTo>
                  <a:cubicBezTo>
                    <a:pt x="0" y="22"/>
                    <a:pt x="1" y="19"/>
                    <a:pt x="2" y="15"/>
                  </a:cubicBezTo>
                  <a:cubicBezTo>
                    <a:pt x="3" y="12"/>
                    <a:pt x="5" y="9"/>
                    <a:pt x="7" y="7"/>
                  </a:cubicBezTo>
                  <a:cubicBezTo>
                    <a:pt x="9" y="5"/>
                    <a:pt x="12" y="3"/>
                    <a:pt x="15" y="2"/>
                  </a:cubicBezTo>
                  <a:cubicBezTo>
                    <a:pt x="18" y="1"/>
                    <a:pt x="21" y="0"/>
                    <a:pt x="24" y="0"/>
                  </a:cubicBezTo>
                  <a:cubicBezTo>
                    <a:pt x="28" y="0"/>
                    <a:pt x="31" y="1"/>
                    <a:pt x="34" y="2"/>
                  </a:cubicBezTo>
                  <a:cubicBezTo>
                    <a:pt x="37" y="3"/>
                    <a:pt x="40" y="5"/>
                    <a:pt x="42" y="7"/>
                  </a:cubicBezTo>
                  <a:cubicBezTo>
                    <a:pt x="44" y="9"/>
                    <a:pt x="46" y="12"/>
                    <a:pt x="47" y="15"/>
                  </a:cubicBezTo>
                  <a:cubicBezTo>
                    <a:pt x="48" y="19"/>
                    <a:pt x="49" y="22"/>
                    <a:pt x="49" y="26"/>
                  </a:cubicBezTo>
                  <a:close/>
                  <a:moveTo>
                    <a:pt x="37" y="26"/>
                  </a:moveTo>
                  <a:cubicBezTo>
                    <a:pt x="37" y="21"/>
                    <a:pt x="36" y="17"/>
                    <a:pt x="33" y="14"/>
                  </a:cubicBezTo>
                  <a:cubicBezTo>
                    <a:pt x="31" y="11"/>
                    <a:pt x="28" y="10"/>
                    <a:pt x="24" y="10"/>
                  </a:cubicBezTo>
                  <a:cubicBezTo>
                    <a:pt x="21" y="10"/>
                    <a:pt x="18" y="11"/>
                    <a:pt x="16" y="14"/>
                  </a:cubicBezTo>
                  <a:cubicBezTo>
                    <a:pt x="13" y="17"/>
                    <a:pt x="12" y="21"/>
                    <a:pt x="12" y="26"/>
                  </a:cubicBezTo>
                  <a:cubicBezTo>
                    <a:pt x="12" y="31"/>
                    <a:pt x="13" y="35"/>
                    <a:pt x="16" y="38"/>
                  </a:cubicBezTo>
                  <a:cubicBezTo>
                    <a:pt x="18" y="41"/>
                    <a:pt x="21" y="43"/>
                    <a:pt x="24" y="43"/>
                  </a:cubicBezTo>
                  <a:cubicBezTo>
                    <a:pt x="28" y="43"/>
                    <a:pt x="31" y="41"/>
                    <a:pt x="33" y="38"/>
                  </a:cubicBezTo>
                  <a:cubicBezTo>
                    <a:pt x="36" y="35"/>
                    <a:pt x="37" y="31"/>
                    <a:pt x="37" y="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8">
              <a:extLst>
                <a:ext uri="{FF2B5EF4-FFF2-40B4-BE49-F238E27FC236}">
                  <a16:creationId xmlns:a16="http://schemas.microsoft.com/office/drawing/2014/main" id="{E572003B-1A42-4FEF-AD6B-095652B50DDF}"/>
                </a:ext>
              </a:extLst>
            </p:cNvPr>
            <p:cNvSpPr>
              <a:spLocks noEditPoints="1"/>
            </p:cNvSpPr>
            <p:nvPr userDrawn="1"/>
          </p:nvSpPr>
          <p:spPr bwMode="auto">
            <a:xfrm>
              <a:off x="1398362" y="5030484"/>
              <a:ext cx="274638" cy="434975"/>
            </a:xfrm>
            <a:custGeom>
              <a:avLst/>
              <a:gdLst>
                <a:gd name="T0" fmla="*/ 45 w 45"/>
                <a:gd name="T1" fmla="*/ 26 h 69"/>
                <a:gd name="T2" fmla="*/ 43 w 45"/>
                <a:gd name="T3" fmla="*/ 37 h 69"/>
                <a:gd name="T4" fmla="*/ 39 w 45"/>
                <a:gd name="T5" fmla="*/ 45 h 69"/>
                <a:gd name="T6" fmla="*/ 32 w 45"/>
                <a:gd name="T7" fmla="*/ 51 h 69"/>
                <a:gd name="T8" fmla="*/ 23 w 45"/>
                <a:gd name="T9" fmla="*/ 52 h 69"/>
                <a:gd name="T10" fmla="*/ 16 w 45"/>
                <a:gd name="T11" fmla="*/ 52 h 69"/>
                <a:gd name="T12" fmla="*/ 11 w 45"/>
                <a:gd name="T13" fmla="*/ 50 h 69"/>
                <a:gd name="T14" fmla="*/ 11 w 45"/>
                <a:gd name="T15" fmla="*/ 69 h 69"/>
                <a:gd name="T16" fmla="*/ 0 w 45"/>
                <a:gd name="T17" fmla="*/ 69 h 69"/>
                <a:gd name="T18" fmla="*/ 0 w 45"/>
                <a:gd name="T19" fmla="*/ 3 h 69"/>
                <a:gd name="T20" fmla="*/ 8 w 45"/>
                <a:gd name="T21" fmla="*/ 1 h 69"/>
                <a:gd name="T22" fmla="*/ 19 w 45"/>
                <a:gd name="T23" fmla="*/ 0 h 69"/>
                <a:gd name="T24" fmla="*/ 30 w 45"/>
                <a:gd name="T25" fmla="*/ 2 h 69"/>
                <a:gd name="T26" fmla="*/ 38 w 45"/>
                <a:gd name="T27" fmla="*/ 7 h 69"/>
                <a:gd name="T28" fmla="*/ 43 w 45"/>
                <a:gd name="T29" fmla="*/ 15 h 69"/>
                <a:gd name="T30" fmla="*/ 45 w 45"/>
                <a:gd name="T31" fmla="*/ 26 h 69"/>
                <a:gd name="T32" fmla="*/ 33 w 45"/>
                <a:gd name="T33" fmla="*/ 27 h 69"/>
                <a:gd name="T34" fmla="*/ 29 w 45"/>
                <a:gd name="T35" fmla="*/ 14 h 69"/>
                <a:gd name="T36" fmla="*/ 18 w 45"/>
                <a:gd name="T37" fmla="*/ 10 h 69"/>
                <a:gd name="T38" fmla="*/ 15 w 45"/>
                <a:gd name="T39" fmla="*/ 10 h 69"/>
                <a:gd name="T40" fmla="*/ 11 w 45"/>
                <a:gd name="T41" fmla="*/ 11 h 69"/>
                <a:gd name="T42" fmla="*/ 11 w 45"/>
                <a:gd name="T43" fmla="*/ 40 h 69"/>
                <a:gd name="T44" fmla="*/ 15 w 45"/>
                <a:gd name="T45" fmla="*/ 42 h 69"/>
                <a:gd name="T46" fmla="*/ 21 w 45"/>
                <a:gd name="T47" fmla="*/ 42 h 69"/>
                <a:gd name="T48" fmla="*/ 30 w 45"/>
                <a:gd name="T49" fmla="*/ 38 h 69"/>
                <a:gd name="T50" fmla="*/ 33 w 45"/>
                <a:gd name="T51"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69">
                  <a:moveTo>
                    <a:pt x="45" y="26"/>
                  </a:moveTo>
                  <a:cubicBezTo>
                    <a:pt x="45" y="30"/>
                    <a:pt x="44" y="34"/>
                    <a:pt x="43" y="37"/>
                  </a:cubicBezTo>
                  <a:cubicBezTo>
                    <a:pt x="42" y="40"/>
                    <a:pt x="41" y="43"/>
                    <a:pt x="39" y="45"/>
                  </a:cubicBezTo>
                  <a:cubicBezTo>
                    <a:pt x="37" y="47"/>
                    <a:pt x="35" y="49"/>
                    <a:pt x="32" y="51"/>
                  </a:cubicBezTo>
                  <a:cubicBezTo>
                    <a:pt x="29" y="52"/>
                    <a:pt x="26" y="52"/>
                    <a:pt x="23" y="52"/>
                  </a:cubicBezTo>
                  <a:cubicBezTo>
                    <a:pt x="20" y="52"/>
                    <a:pt x="18" y="52"/>
                    <a:pt x="16" y="52"/>
                  </a:cubicBezTo>
                  <a:cubicBezTo>
                    <a:pt x="14" y="51"/>
                    <a:pt x="13" y="50"/>
                    <a:pt x="11" y="50"/>
                  </a:cubicBezTo>
                  <a:cubicBezTo>
                    <a:pt x="11" y="69"/>
                    <a:pt x="11" y="69"/>
                    <a:pt x="11" y="69"/>
                  </a:cubicBezTo>
                  <a:cubicBezTo>
                    <a:pt x="0" y="69"/>
                    <a:pt x="0" y="69"/>
                    <a:pt x="0" y="69"/>
                  </a:cubicBezTo>
                  <a:cubicBezTo>
                    <a:pt x="0" y="3"/>
                    <a:pt x="0" y="3"/>
                    <a:pt x="0" y="3"/>
                  </a:cubicBezTo>
                  <a:cubicBezTo>
                    <a:pt x="2" y="2"/>
                    <a:pt x="5" y="2"/>
                    <a:pt x="8" y="1"/>
                  </a:cubicBezTo>
                  <a:cubicBezTo>
                    <a:pt x="12" y="0"/>
                    <a:pt x="16" y="0"/>
                    <a:pt x="19" y="0"/>
                  </a:cubicBezTo>
                  <a:cubicBezTo>
                    <a:pt x="23" y="0"/>
                    <a:pt x="27" y="1"/>
                    <a:pt x="30" y="2"/>
                  </a:cubicBezTo>
                  <a:cubicBezTo>
                    <a:pt x="33" y="3"/>
                    <a:pt x="36" y="5"/>
                    <a:pt x="38" y="7"/>
                  </a:cubicBezTo>
                  <a:cubicBezTo>
                    <a:pt x="40" y="9"/>
                    <a:pt x="42" y="12"/>
                    <a:pt x="43" y="15"/>
                  </a:cubicBezTo>
                  <a:cubicBezTo>
                    <a:pt x="44" y="19"/>
                    <a:pt x="45" y="22"/>
                    <a:pt x="45" y="26"/>
                  </a:cubicBezTo>
                  <a:close/>
                  <a:moveTo>
                    <a:pt x="33" y="27"/>
                  </a:moveTo>
                  <a:cubicBezTo>
                    <a:pt x="33" y="21"/>
                    <a:pt x="32" y="17"/>
                    <a:pt x="29" y="14"/>
                  </a:cubicBezTo>
                  <a:cubicBezTo>
                    <a:pt x="27" y="12"/>
                    <a:pt x="23" y="10"/>
                    <a:pt x="18" y="10"/>
                  </a:cubicBezTo>
                  <a:cubicBezTo>
                    <a:pt x="17" y="10"/>
                    <a:pt x="16" y="10"/>
                    <a:pt x="15" y="10"/>
                  </a:cubicBezTo>
                  <a:cubicBezTo>
                    <a:pt x="14" y="10"/>
                    <a:pt x="12" y="11"/>
                    <a:pt x="11" y="11"/>
                  </a:cubicBezTo>
                  <a:cubicBezTo>
                    <a:pt x="11" y="40"/>
                    <a:pt x="11" y="40"/>
                    <a:pt x="11" y="40"/>
                  </a:cubicBezTo>
                  <a:cubicBezTo>
                    <a:pt x="12" y="40"/>
                    <a:pt x="14" y="41"/>
                    <a:pt x="15" y="42"/>
                  </a:cubicBezTo>
                  <a:cubicBezTo>
                    <a:pt x="17" y="42"/>
                    <a:pt x="19" y="42"/>
                    <a:pt x="21" y="42"/>
                  </a:cubicBezTo>
                  <a:cubicBezTo>
                    <a:pt x="25" y="42"/>
                    <a:pt x="28" y="41"/>
                    <a:pt x="30" y="38"/>
                  </a:cubicBezTo>
                  <a:cubicBezTo>
                    <a:pt x="32" y="35"/>
                    <a:pt x="33" y="31"/>
                    <a:pt x="33" y="2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9">
              <a:extLst>
                <a:ext uri="{FF2B5EF4-FFF2-40B4-BE49-F238E27FC236}">
                  <a16:creationId xmlns:a16="http://schemas.microsoft.com/office/drawing/2014/main" id="{69BECA15-62D8-41D0-91AC-2308A1C08A65}"/>
                </a:ext>
              </a:extLst>
            </p:cNvPr>
            <p:cNvSpPr>
              <a:spLocks/>
            </p:cNvSpPr>
            <p:nvPr userDrawn="1"/>
          </p:nvSpPr>
          <p:spPr bwMode="auto">
            <a:xfrm>
              <a:off x="1734912" y="4886021"/>
              <a:ext cx="115888" cy="473075"/>
            </a:xfrm>
            <a:custGeom>
              <a:avLst/>
              <a:gdLst>
                <a:gd name="T0" fmla="*/ 17 w 19"/>
                <a:gd name="T1" fmla="*/ 75 h 75"/>
                <a:gd name="T2" fmla="*/ 9 w 19"/>
                <a:gd name="T3" fmla="*/ 74 h 75"/>
                <a:gd name="T4" fmla="*/ 3 w 19"/>
                <a:gd name="T5" fmla="*/ 71 h 75"/>
                <a:gd name="T6" fmla="*/ 1 w 19"/>
                <a:gd name="T7" fmla="*/ 66 h 75"/>
                <a:gd name="T8" fmla="*/ 0 w 19"/>
                <a:gd name="T9" fmla="*/ 60 h 75"/>
                <a:gd name="T10" fmla="*/ 0 w 19"/>
                <a:gd name="T11" fmla="*/ 2 h 75"/>
                <a:gd name="T12" fmla="*/ 11 w 19"/>
                <a:gd name="T13" fmla="*/ 0 h 75"/>
                <a:gd name="T14" fmla="*/ 11 w 19"/>
                <a:gd name="T15" fmla="*/ 57 h 75"/>
                <a:gd name="T16" fmla="*/ 12 w 19"/>
                <a:gd name="T17" fmla="*/ 61 h 75"/>
                <a:gd name="T18" fmla="*/ 13 w 19"/>
                <a:gd name="T19" fmla="*/ 63 h 75"/>
                <a:gd name="T20" fmla="*/ 15 w 19"/>
                <a:gd name="T21" fmla="*/ 65 h 75"/>
                <a:gd name="T22" fmla="*/ 19 w 19"/>
                <a:gd name="T23" fmla="*/ 66 h 75"/>
                <a:gd name="T24" fmla="*/ 17 w 19"/>
                <a:gd name="T2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5">
                  <a:moveTo>
                    <a:pt x="17" y="75"/>
                  </a:moveTo>
                  <a:cubicBezTo>
                    <a:pt x="14" y="75"/>
                    <a:pt x="11" y="75"/>
                    <a:pt x="9" y="74"/>
                  </a:cubicBezTo>
                  <a:cubicBezTo>
                    <a:pt x="7" y="73"/>
                    <a:pt x="5" y="72"/>
                    <a:pt x="3" y="71"/>
                  </a:cubicBezTo>
                  <a:cubicBezTo>
                    <a:pt x="2" y="70"/>
                    <a:pt x="1" y="68"/>
                    <a:pt x="1" y="66"/>
                  </a:cubicBezTo>
                  <a:cubicBezTo>
                    <a:pt x="0" y="64"/>
                    <a:pt x="0" y="62"/>
                    <a:pt x="0" y="60"/>
                  </a:cubicBezTo>
                  <a:cubicBezTo>
                    <a:pt x="0" y="2"/>
                    <a:pt x="0" y="2"/>
                    <a:pt x="0" y="2"/>
                  </a:cubicBezTo>
                  <a:cubicBezTo>
                    <a:pt x="11" y="0"/>
                    <a:pt x="11" y="0"/>
                    <a:pt x="11" y="0"/>
                  </a:cubicBezTo>
                  <a:cubicBezTo>
                    <a:pt x="11" y="57"/>
                    <a:pt x="11" y="57"/>
                    <a:pt x="11" y="57"/>
                  </a:cubicBezTo>
                  <a:cubicBezTo>
                    <a:pt x="11" y="59"/>
                    <a:pt x="11" y="60"/>
                    <a:pt x="12" y="61"/>
                  </a:cubicBezTo>
                  <a:cubicBezTo>
                    <a:pt x="12" y="62"/>
                    <a:pt x="12" y="63"/>
                    <a:pt x="13" y="63"/>
                  </a:cubicBezTo>
                  <a:cubicBezTo>
                    <a:pt x="13" y="64"/>
                    <a:pt x="14" y="65"/>
                    <a:pt x="15" y="65"/>
                  </a:cubicBezTo>
                  <a:cubicBezTo>
                    <a:pt x="16" y="65"/>
                    <a:pt x="18" y="66"/>
                    <a:pt x="19" y="66"/>
                  </a:cubicBezTo>
                  <a:lnTo>
                    <a:pt x="17"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10">
              <a:extLst>
                <a:ext uri="{FF2B5EF4-FFF2-40B4-BE49-F238E27FC236}">
                  <a16:creationId xmlns:a16="http://schemas.microsoft.com/office/drawing/2014/main" id="{79012618-8ADC-4261-891B-5C2D8C33D4B9}"/>
                </a:ext>
              </a:extLst>
            </p:cNvPr>
            <p:cNvSpPr>
              <a:spLocks noEditPoints="1"/>
            </p:cNvSpPr>
            <p:nvPr userDrawn="1"/>
          </p:nvSpPr>
          <p:spPr bwMode="auto">
            <a:xfrm>
              <a:off x="1880962" y="5030484"/>
              <a:ext cx="274638" cy="334963"/>
            </a:xfrm>
            <a:custGeom>
              <a:avLst/>
              <a:gdLst>
                <a:gd name="T0" fmla="*/ 0 w 45"/>
                <a:gd name="T1" fmla="*/ 27 h 53"/>
                <a:gd name="T2" fmla="*/ 2 w 45"/>
                <a:gd name="T3" fmla="*/ 15 h 53"/>
                <a:gd name="T4" fmla="*/ 7 w 45"/>
                <a:gd name="T5" fmla="*/ 7 h 53"/>
                <a:gd name="T6" fmla="*/ 14 w 45"/>
                <a:gd name="T7" fmla="*/ 2 h 53"/>
                <a:gd name="T8" fmla="*/ 23 w 45"/>
                <a:gd name="T9" fmla="*/ 0 h 53"/>
                <a:gd name="T10" fmla="*/ 39 w 45"/>
                <a:gd name="T11" fmla="*/ 6 h 53"/>
                <a:gd name="T12" fmla="*/ 45 w 45"/>
                <a:gd name="T13" fmla="*/ 26 h 53"/>
                <a:gd name="T14" fmla="*/ 45 w 45"/>
                <a:gd name="T15" fmla="*/ 28 h 53"/>
                <a:gd name="T16" fmla="*/ 45 w 45"/>
                <a:gd name="T17" fmla="*/ 30 h 53"/>
                <a:gd name="T18" fmla="*/ 12 w 45"/>
                <a:gd name="T19" fmla="*/ 30 h 53"/>
                <a:gd name="T20" fmla="*/ 16 w 45"/>
                <a:gd name="T21" fmla="*/ 39 h 53"/>
                <a:gd name="T22" fmla="*/ 27 w 45"/>
                <a:gd name="T23" fmla="*/ 43 h 53"/>
                <a:gd name="T24" fmla="*/ 35 w 45"/>
                <a:gd name="T25" fmla="*/ 42 h 53"/>
                <a:gd name="T26" fmla="*/ 40 w 45"/>
                <a:gd name="T27" fmla="*/ 40 h 53"/>
                <a:gd name="T28" fmla="*/ 42 w 45"/>
                <a:gd name="T29" fmla="*/ 50 h 53"/>
                <a:gd name="T30" fmla="*/ 39 w 45"/>
                <a:gd name="T31" fmla="*/ 51 h 53"/>
                <a:gd name="T32" fmla="*/ 35 w 45"/>
                <a:gd name="T33" fmla="*/ 52 h 53"/>
                <a:gd name="T34" fmla="*/ 31 w 45"/>
                <a:gd name="T35" fmla="*/ 52 h 53"/>
                <a:gd name="T36" fmla="*/ 26 w 45"/>
                <a:gd name="T37" fmla="*/ 53 h 53"/>
                <a:gd name="T38" fmla="*/ 14 w 45"/>
                <a:gd name="T39" fmla="*/ 51 h 53"/>
                <a:gd name="T40" fmla="*/ 6 w 45"/>
                <a:gd name="T41" fmla="*/ 45 h 53"/>
                <a:gd name="T42" fmla="*/ 1 w 45"/>
                <a:gd name="T43" fmla="*/ 37 h 53"/>
                <a:gd name="T44" fmla="*/ 0 w 45"/>
                <a:gd name="T45" fmla="*/ 27 h 53"/>
                <a:gd name="T46" fmla="*/ 33 w 45"/>
                <a:gd name="T47" fmla="*/ 21 h 53"/>
                <a:gd name="T48" fmla="*/ 33 w 45"/>
                <a:gd name="T49" fmla="*/ 17 h 53"/>
                <a:gd name="T50" fmla="*/ 31 w 45"/>
                <a:gd name="T51" fmla="*/ 13 h 53"/>
                <a:gd name="T52" fmla="*/ 28 w 45"/>
                <a:gd name="T53" fmla="*/ 11 h 53"/>
                <a:gd name="T54" fmla="*/ 23 w 45"/>
                <a:gd name="T55" fmla="*/ 10 h 53"/>
                <a:gd name="T56" fmla="*/ 18 w 45"/>
                <a:gd name="T57" fmla="*/ 11 h 53"/>
                <a:gd name="T58" fmla="*/ 15 w 45"/>
                <a:gd name="T59" fmla="*/ 13 h 53"/>
                <a:gd name="T60" fmla="*/ 13 w 45"/>
                <a:gd name="T61" fmla="*/ 17 h 53"/>
                <a:gd name="T62" fmla="*/ 12 w 45"/>
                <a:gd name="T63" fmla="*/ 21 h 53"/>
                <a:gd name="T64" fmla="*/ 33 w 45"/>
                <a:gd name="T6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53">
                  <a:moveTo>
                    <a:pt x="0" y="27"/>
                  </a:moveTo>
                  <a:cubicBezTo>
                    <a:pt x="0" y="22"/>
                    <a:pt x="0" y="18"/>
                    <a:pt x="2" y="15"/>
                  </a:cubicBezTo>
                  <a:cubicBezTo>
                    <a:pt x="3" y="12"/>
                    <a:pt x="5" y="9"/>
                    <a:pt x="7" y="7"/>
                  </a:cubicBezTo>
                  <a:cubicBezTo>
                    <a:pt x="9" y="4"/>
                    <a:pt x="12" y="3"/>
                    <a:pt x="14" y="2"/>
                  </a:cubicBezTo>
                  <a:cubicBezTo>
                    <a:pt x="17" y="0"/>
                    <a:pt x="20" y="0"/>
                    <a:pt x="23" y="0"/>
                  </a:cubicBezTo>
                  <a:cubicBezTo>
                    <a:pt x="30" y="0"/>
                    <a:pt x="35" y="2"/>
                    <a:pt x="39" y="6"/>
                  </a:cubicBezTo>
                  <a:cubicBezTo>
                    <a:pt x="43" y="11"/>
                    <a:pt x="45" y="17"/>
                    <a:pt x="45" y="26"/>
                  </a:cubicBezTo>
                  <a:cubicBezTo>
                    <a:pt x="45" y="26"/>
                    <a:pt x="45" y="27"/>
                    <a:pt x="45" y="28"/>
                  </a:cubicBezTo>
                  <a:cubicBezTo>
                    <a:pt x="45" y="29"/>
                    <a:pt x="45" y="29"/>
                    <a:pt x="45" y="30"/>
                  </a:cubicBezTo>
                  <a:cubicBezTo>
                    <a:pt x="12" y="30"/>
                    <a:pt x="12" y="30"/>
                    <a:pt x="12" y="30"/>
                  </a:cubicBezTo>
                  <a:cubicBezTo>
                    <a:pt x="12" y="34"/>
                    <a:pt x="14" y="37"/>
                    <a:pt x="16" y="39"/>
                  </a:cubicBezTo>
                  <a:cubicBezTo>
                    <a:pt x="19" y="41"/>
                    <a:pt x="22" y="43"/>
                    <a:pt x="27" y="43"/>
                  </a:cubicBezTo>
                  <a:cubicBezTo>
                    <a:pt x="30" y="43"/>
                    <a:pt x="32" y="42"/>
                    <a:pt x="35" y="42"/>
                  </a:cubicBezTo>
                  <a:cubicBezTo>
                    <a:pt x="37" y="41"/>
                    <a:pt x="39" y="41"/>
                    <a:pt x="40" y="40"/>
                  </a:cubicBezTo>
                  <a:cubicBezTo>
                    <a:pt x="42" y="50"/>
                    <a:pt x="42" y="50"/>
                    <a:pt x="42" y="50"/>
                  </a:cubicBezTo>
                  <a:cubicBezTo>
                    <a:pt x="41" y="50"/>
                    <a:pt x="40" y="50"/>
                    <a:pt x="39" y="51"/>
                  </a:cubicBezTo>
                  <a:cubicBezTo>
                    <a:pt x="38" y="51"/>
                    <a:pt x="37" y="51"/>
                    <a:pt x="35" y="52"/>
                  </a:cubicBezTo>
                  <a:cubicBezTo>
                    <a:pt x="34" y="52"/>
                    <a:pt x="32" y="52"/>
                    <a:pt x="31" y="52"/>
                  </a:cubicBezTo>
                  <a:cubicBezTo>
                    <a:pt x="29" y="53"/>
                    <a:pt x="27" y="53"/>
                    <a:pt x="26" y="53"/>
                  </a:cubicBezTo>
                  <a:cubicBezTo>
                    <a:pt x="21" y="53"/>
                    <a:pt x="17" y="52"/>
                    <a:pt x="14" y="51"/>
                  </a:cubicBezTo>
                  <a:cubicBezTo>
                    <a:pt x="11" y="49"/>
                    <a:pt x="8" y="48"/>
                    <a:pt x="6" y="45"/>
                  </a:cubicBezTo>
                  <a:cubicBezTo>
                    <a:pt x="4" y="43"/>
                    <a:pt x="2" y="40"/>
                    <a:pt x="1" y="37"/>
                  </a:cubicBezTo>
                  <a:cubicBezTo>
                    <a:pt x="0" y="34"/>
                    <a:pt x="0" y="30"/>
                    <a:pt x="0" y="27"/>
                  </a:cubicBezTo>
                  <a:close/>
                  <a:moveTo>
                    <a:pt x="33" y="21"/>
                  </a:moveTo>
                  <a:cubicBezTo>
                    <a:pt x="33" y="20"/>
                    <a:pt x="33" y="18"/>
                    <a:pt x="33" y="17"/>
                  </a:cubicBezTo>
                  <a:cubicBezTo>
                    <a:pt x="32" y="15"/>
                    <a:pt x="32" y="14"/>
                    <a:pt x="31" y="13"/>
                  </a:cubicBezTo>
                  <a:cubicBezTo>
                    <a:pt x="30" y="12"/>
                    <a:pt x="29" y="11"/>
                    <a:pt x="28" y="11"/>
                  </a:cubicBezTo>
                  <a:cubicBezTo>
                    <a:pt x="26" y="10"/>
                    <a:pt x="25" y="10"/>
                    <a:pt x="23" y="10"/>
                  </a:cubicBezTo>
                  <a:cubicBezTo>
                    <a:pt x="21" y="10"/>
                    <a:pt x="20" y="10"/>
                    <a:pt x="18" y="11"/>
                  </a:cubicBezTo>
                  <a:cubicBezTo>
                    <a:pt x="17" y="11"/>
                    <a:pt x="16" y="12"/>
                    <a:pt x="15" y="13"/>
                  </a:cubicBezTo>
                  <a:cubicBezTo>
                    <a:pt x="14" y="14"/>
                    <a:pt x="13" y="16"/>
                    <a:pt x="13" y="17"/>
                  </a:cubicBezTo>
                  <a:cubicBezTo>
                    <a:pt x="12" y="18"/>
                    <a:pt x="12" y="20"/>
                    <a:pt x="12" y="21"/>
                  </a:cubicBezTo>
                  <a:lnTo>
                    <a:pt x="33"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11">
              <a:extLst>
                <a:ext uri="{FF2B5EF4-FFF2-40B4-BE49-F238E27FC236}">
                  <a16:creationId xmlns:a16="http://schemas.microsoft.com/office/drawing/2014/main" id="{8422468B-1990-4B47-9106-6CAD4240D704}"/>
                </a:ext>
              </a:extLst>
            </p:cNvPr>
            <p:cNvSpPr>
              <a:spLocks/>
            </p:cNvSpPr>
            <p:nvPr userDrawn="1"/>
          </p:nvSpPr>
          <p:spPr bwMode="auto">
            <a:xfrm>
              <a:off x="2346100" y="5030484"/>
              <a:ext cx="422275" cy="322263"/>
            </a:xfrm>
            <a:custGeom>
              <a:avLst/>
              <a:gdLst>
                <a:gd name="T0" fmla="*/ 29 w 69"/>
                <a:gd name="T1" fmla="*/ 25 h 51"/>
                <a:gd name="T2" fmla="*/ 27 w 69"/>
                <a:gd name="T3" fmla="*/ 14 h 51"/>
                <a:gd name="T4" fmla="*/ 19 w 69"/>
                <a:gd name="T5" fmla="*/ 10 h 51"/>
                <a:gd name="T6" fmla="*/ 15 w 69"/>
                <a:gd name="T7" fmla="*/ 10 h 51"/>
                <a:gd name="T8" fmla="*/ 12 w 69"/>
                <a:gd name="T9" fmla="*/ 11 h 51"/>
                <a:gd name="T10" fmla="*/ 12 w 69"/>
                <a:gd name="T11" fmla="*/ 51 h 51"/>
                <a:gd name="T12" fmla="*/ 0 w 69"/>
                <a:gd name="T13" fmla="*/ 51 h 51"/>
                <a:gd name="T14" fmla="*/ 0 w 69"/>
                <a:gd name="T15" fmla="*/ 3 h 51"/>
                <a:gd name="T16" fmla="*/ 9 w 69"/>
                <a:gd name="T17" fmla="*/ 1 h 51"/>
                <a:gd name="T18" fmla="*/ 20 w 69"/>
                <a:gd name="T19" fmla="*/ 0 h 51"/>
                <a:gd name="T20" fmla="*/ 29 w 69"/>
                <a:gd name="T21" fmla="*/ 1 h 51"/>
                <a:gd name="T22" fmla="*/ 34 w 69"/>
                <a:gd name="T23" fmla="*/ 5 h 51"/>
                <a:gd name="T24" fmla="*/ 37 w 69"/>
                <a:gd name="T25" fmla="*/ 3 h 51"/>
                <a:gd name="T26" fmla="*/ 41 w 69"/>
                <a:gd name="T27" fmla="*/ 2 h 51"/>
                <a:gd name="T28" fmla="*/ 45 w 69"/>
                <a:gd name="T29" fmla="*/ 1 h 51"/>
                <a:gd name="T30" fmla="*/ 49 w 69"/>
                <a:gd name="T31" fmla="*/ 0 h 51"/>
                <a:gd name="T32" fmla="*/ 59 w 69"/>
                <a:gd name="T33" fmla="*/ 2 h 51"/>
                <a:gd name="T34" fmla="*/ 65 w 69"/>
                <a:gd name="T35" fmla="*/ 6 h 51"/>
                <a:gd name="T36" fmla="*/ 68 w 69"/>
                <a:gd name="T37" fmla="*/ 14 h 51"/>
                <a:gd name="T38" fmla="*/ 69 w 69"/>
                <a:gd name="T39" fmla="*/ 23 h 51"/>
                <a:gd name="T40" fmla="*/ 69 w 69"/>
                <a:gd name="T41" fmla="*/ 51 h 51"/>
                <a:gd name="T42" fmla="*/ 57 w 69"/>
                <a:gd name="T43" fmla="*/ 51 h 51"/>
                <a:gd name="T44" fmla="*/ 57 w 69"/>
                <a:gd name="T45" fmla="*/ 25 h 51"/>
                <a:gd name="T46" fmla="*/ 55 w 69"/>
                <a:gd name="T47" fmla="*/ 14 h 51"/>
                <a:gd name="T48" fmla="*/ 48 w 69"/>
                <a:gd name="T49" fmla="*/ 10 h 51"/>
                <a:gd name="T50" fmla="*/ 43 w 69"/>
                <a:gd name="T51" fmla="*/ 11 h 51"/>
                <a:gd name="T52" fmla="*/ 39 w 69"/>
                <a:gd name="T53" fmla="*/ 13 h 51"/>
                <a:gd name="T54" fmla="*/ 40 w 69"/>
                <a:gd name="T55" fmla="*/ 18 h 51"/>
                <a:gd name="T56" fmla="*/ 40 w 69"/>
                <a:gd name="T57" fmla="*/ 24 h 51"/>
                <a:gd name="T58" fmla="*/ 40 w 69"/>
                <a:gd name="T59" fmla="*/ 51 h 51"/>
                <a:gd name="T60" fmla="*/ 29 w 69"/>
                <a:gd name="T61" fmla="*/ 51 h 51"/>
                <a:gd name="T62" fmla="*/ 29 w 69"/>
                <a:gd name="T63"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1">
                  <a:moveTo>
                    <a:pt x="29" y="25"/>
                  </a:moveTo>
                  <a:cubicBezTo>
                    <a:pt x="29" y="20"/>
                    <a:pt x="28" y="16"/>
                    <a:pt x="27" y="14"/>
                  </a:cubicBezTo>
                  <a:cubicBezTo>
                    <a:pt x="25" y="11"/>
                    <a:pt x="23" y="10"/>
                    <a:pt x="19" y="10"/>
                  </a:cubicBezTo>
                  <a:cubicBezTo>
                    <a:pt x="18" y="10"/>
                    <a:pt x="17" y="10"/>
                    <a:pt x="15" y="10"/>
                  </a:cubicBezTo>
                  <a:cubicBezTo>
                    <a:pt x="13" y="11"/>
                    <a:pt x="12" y="11"/>
                    <a:pt x="12" y="11"/>
                  </a:cubicBezTo>
                  <a:cubicBezTo>
                    <a:pt x="12" y="51"/>
                    <a:pt x="12" y="51"/>
                    <a:pt x="12" y="51"/>
                  </a:cubicBezTo>
                  <a:cubicBezTo>
                    <a:pt x="0" y="51"/>
                    <a:pt x="0" y="51"/>
                    <a:pt x="0" y="51"/>
                  </a:cubicBezTo>
                  <a:cubicBezTo>
                    <a:pt x="0" y="3"/>
                    <a:pt x="0" y="3"/>
                    <a:pt x="0" y="3"/>
                  </a:cubicBezTo>
                  <a:cubicBezTo>
                    <a:pt x="2" y="2"/>
                    <a:pt x="5" y="2"/>
                    <a:pt x="9" y="1"/>
                  </a:cubicBezTo>
                  <a:cubicBezTo>
                    <a:pt x="12" y="0"/>
                    <a:pt x="16" y="0"/>
                    <a:pt x="20" y="0"/>
                  </a:cubicBezTo>
                  <a:cubicBezTo>
                    <a:pt x="24" y="0"/>
                    <a:pt x="26" y="1"/>
                    <a:pt x="29" y="1"/>
                  </a:cubicBezTo>
                  <a:cubicBezTo>
                    <a:pt x="31" y="2"/>
                    <a:pt x="33" y="4"/>
                    <a:pt x="34" y="5"/>
                  </a:cubicBezTo>
                  <a:cubicBezTo>
                    <a:pt x="35" y="4"/>
                    <a:pt x="36" y="4"/>
                    <a:pt x="37" y="3"/>
                  </a:cubicBezTo>
                  <a:cubicBezTo>
                    <a:pt x="38" y="3"/>
                    <a:pt x="39" y="2"/>
                    <a:pt x="41" y="2"/>
                  </a:cubicBezTo>
                  <a:cubicBezTo>
                    <a:pt x="42" y="1"/>
                    <a:pt x="43" y="1"/>
                    <a:pt x="45" y="1"/>
                  </a:cubicBezTo>
                  <a:cubicBezTo>
                    <a:pt x="46" y="0"/>
                    <a:pt x="48" y="0"/>
                    <a:pt x="49" y="0"/>
                  </a:cubicBezTo>
                  <a:cubicBezTo>
                    <a:pt x="53" y="0"/>
                    <a:pt x="56" y="1"/>
                    <a:pt x="59" y="2"/>
                  </a:cubicBezTo>
                  <a:cubicBezTo>
                    <a:pt x="62" y="3"/>
                    <a:pt x="63" y="4"/>
                    <a:pt x="65" y="6"/>
                  </a:cubicBezTo>
                  <a:cubicBezTo>
                    <a:pt x="66" y="9"/>
                    <a:pt x="67" y="11"/>
                    <a:pt x="68" y="14"/>
                  </a:cubicBezTo>
                  <a:cubicBezTo>
                    <a:pt x="68" y="17"/>
                    <a:pt x="69" y="20"/>
                    <a:pt x="69" y="23"/>
                  </a:cubicBezTo>
                  <a:cubicBezTo>
                    <a:pt x="69" y="51"/>
                    <a:pt x="69" y="51"/>
                    <a:pt x="69" y="51"/>
                  </a:cubicBezTo>
                  <a:cubicBezTo>
                    <a:pt x="57" y="51"/>
                    <a:pt x="57" y="51"/>
                    <a:pt x="57" y="51"/>
                  </a:cubicBezTo>
                  <a:cubicBezTo>
                    <a:pt x="57" y="25"/>
                    <a:pt x="57" y="25"/>
                    <a:pt x="57" y="25"/>
                  </a:cubicBezTo>
                  <a:cubicBezTo>
                    <a:pt x="57" y="20"/>
                    <a:pt x="56" y="16"/>
                    <a:pt x="55" y="14"/>
                  </a:cubicBezTo>
                  <a:cubicBezTo>
                    <a:pt x="54" y="11"/>
                    <a:pt x="51" y="10"/>
                    <a:pt x="48" y="10"/>
                  </a:cubicBezTo>
                  <a:cubicBezTo>
                    <a:pt x="46" y="10"/>
                    <a:pt x="44" y="10"/>
                    <a:pt x="43" y="11"/>
                  </a:cubicBezTo>
                  <a:cubicBezTo>
                    <a:pt x="41" y="12"/>
                    <a:pt x="40" y="12"/>
                    <a:pt x="39" y="13"/>
                  </a:cubicBezTo>
                  <a:cubicBezTo>
                    <a:pt x="39" y="14"/>
                    <a:pt x="40" y="16"/>
                    <a:pt x="40" y="18"/>
                  </a:cubicBezTo>
                  <a:cubicBezTo>
                    <a:pt x="40" y="20"/>
                    <a:pt x="40" y="22"/>
                    <a:pt x="40" y="24"/>
                  </a:cubicBezTo>
                  <a:cubicBezTo>
                    <a:pt x="40" y="51"/>
                    <a:pt x="40" y="51"/>
                    <a:pt x="40" y="51"/>
                  </a:cubicBezTo>
                  <a:cubicBezTo>
                    <a:pt x="29" y="51"/>
                    <a:pt x="29" y="51"/>
                    <a:pt x="29" y="51"/>
                  </a:cubicBezTo>
                  <a:lnTo>
                    <a:pt x="29" y="2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12">
              <a:extLst>
                <a:ext uri="{FF2B5EF4-FFF2-40B4-BE49-F238E27FC236}">
                  <a16:creationId xmlns:a16="http://schemas.microsoft.com/office/drawing/2014/main" id="{5074DF56-6CCB-48E7-A2F7-4F1C2D7FAE15}"/>
                </a:ext>
              </a:extLst>
            </p:cNvPr>
            <p:cNvSpPr>
              <a:spLocks noEditPoints="1"/>
            </p:cNvSpPr>
            <p:nvPr userDrawn="1"/>
          </p:nvSpPr>
          <p:spPr bwMode="auto">
            <a:xfrm>
              <a:off x="2816000" y="5030484"/>
              <a:ext cx="250825" cy="328613"/>
            </a:xfrm>
            <a:custGeom>
              <a:avLst/>
              <a:gdLst>
                <a:gd name="T0" fmla="*/ 21 w 41"/>
                <a:gd name="T1" fmla="*/ 0 h 52"/>
                <a:gd name="T2" fmla="*/ 30 w 41"/>
                <a:gd name="T3" fmla="*/ 1 h 52"/>
                <a:gd name="T4" fmla="*/ 37 w 41"/>
                <a:gd name="T5" fmla="*/ 5 h 52"/>
                <a:gd name="T6" fmla="*/ 40 w 41"/>
                <a:gd name="T7" fmla="*/ 12 h 52"/>
                <a:gd name="T8" fmla="*/ 41 w 41"/>
                <a:gd name="T9" fmla="*/ 20 h 52"/>
                <a:gd name="T10" fmla="*/ 41 w 41"/>
                <a:gd name="T11" fmla="*/ 50 h 52"/>
                <a:gd name="T12" fmla="*/ 33 w 41"/>
                <a:gd name="T13" fmla="*/ 52 h 52"/>
                <a:gd name="T14" fmla="*/ 21 w 41"/>
                <a:gd name="T15" fmla="*/ 52 h 52"/>
                <a:gd name="T16" fmla="*/ 12 w 41"/>
                <a:gd name="T17" fmla="*/ 52 h 52"/>
                <a:gd name="T18" fmla="*/ 6 w 41"/>
                <a:gd name="T19" fmla="*/ 49 h 52"/>
                <a:gd name="T20" fmla="*/ 2 w 41"/>
                <a:gd name="T21" fmla="*/ 44 h 52"/>
                <a:gd name="T22" fmla="*/ 0 w 41"/>
                <a:gd name="T23" fmla="*/ 36 h 52"/>
                <a:gd name="T24" fmla="*/ 2 w 41"/>
                <a:gd name="T25" fmla="*/ 29 h 52"/>
                <a:gd name="T26" fmla="*/ 7 w 41"/>
                <a:gd name="T27" fmla="*/ 24 h 52"/>
                <a:gd name="T28" fmla="*/ 13 w 41"/>
                <a:gd name="T29" fmla="*/ 21 h 52"/>
                <a:gd name="T30" fmla="*/ 21 w 41"/>
                <a:gd name="T31" fmla="*/ 21 h 52"/>
                <a:gd name="T32" fmla="*/ 25 w 41"/>
                <a:gd name="T33" fmla="*/ 21 h 52"/>
                <a:gd name="T34" fmla="*/ 30 w 41"/>
                <a:gd name="T35" fmla="*/ 22 h 52"/>
                <a:gd name="T36" fmla="*/ 30 w 41"/>
                <a:gd name="T37" fmla="*/ 20 h 52"/>
                <a:gd name="T38" fmla="*/ 29 w 41"/>
                <a:gd name="T39" fmla="*/ 16 h 52"/>
                <a:gd name="T40" fmla="*/ 28 w 41"/>
                <a:gd name="T41" fmla="*/ 13 h 52"/>
                <a:gd name="T42" fmla="*/ 25 w 41"/>
                <a:gd name="T43" fmla="*/ 10 h 52"/>
                <a:gd name="T44" fmla="*/ 20 w 41"/>
                <a:gd name="T45" fmla="*/ 10 h 52"/>
                <a:gd name="T46" fmla="*/ 12 w 41"/>
                <a:gd name="T47" fmla="*/ 10 h 52"/>
                <a:gd name="T48" fmla="*/ 7 w 41"/>
                <a:gd name="T49" fmla="*/ 12 h 52"/>
                <a:gd name="T50" fmla="*/ 5 w 41"/>
                <a:gd name="T51" fmla="*/ 2 h 52"/>
                <a:gd name="T52" fmla="*/ 12 w 41"/>
                <a:gd name="T53" fmla="*/ 1 h 52"/>
                <a:gd name="T54" fmla="*/ 21 w 41"/>
                <a:gd name="T55" fmla="*/ 0 h 52"/>
                <a:gd name="T56" fmla="*/ 22 w 41"/>
                <a:gd name="T57" fmla="*/ 43 h 52"/>
                <a:gd name="T58" fmla="*/ 30 w 41"/>
                <a:gd name="T59" fmla="*/ 43 h 52"/>
                <a:gd name="T60" fmla="*/ 30 w 41"/>
                <a:gd name="T61" fmla="*/ 30 h 52"/>
                <a:gd name="T62" fmla="*/ 27 w 41"/>
                <a:gd name="T63" fmla="*/ 29 h 52"/>
                <a:gd name="T64" fmla="*/ 23 w 41"/>
                <a:gd name="T65" fmla="*/ 29 h 52"/>
                <a:gd name="T66" fmla="*/ 19 w 41"/>
                <a:gd name="T67" fmla="*/ 29 h 52"/>
                <a:gd name="T68" fmla="*/ 16 w 41"/>
                <a:gd name="T69" fmla="*/ 30 h 52"/>
                <a:gd name="T70" fmla="*/ 13 w 41"/>
                <a:gd name="T71" fmla="*/ 32 h 52"/>
                <a:gd name="T72" fmla="*/ 12 w 41"/>
                <a:gd name="T73" fmla="*/ 36 h 52"/>
                <a:gd name="T74" fmla="*/ 15 w 41"/>
                <a:gd name="T75" fmla="*/ 42 h 52"/>
                <a:gd name="T76" fmla="*/ 22 w 41"/>
                <a:gd name="T7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52">
                  <a:moveTo>
                    <a:pt x="21" y="0"/>
                  </a:moveTo>
                  <a:cubicBezTo>
                    <a:pt x="25" y="0"/>
                    <a:pt x="28" y="0"/>
                    <a:pt x="30" y="1"/>
                  </a:cubicBezTo>
                  <a:cubicBezTo>
                    <a:pt x="33" y="2"/>
                    <a:pt x="35" y="4"/>
                    <a:pt x="37" y="5"/>
                  </a:cubicBezTo>
                  <a:cubicBezTo>
                    <a:pt x="38" y="7"/>
                    <a:pt x="39" y="9"/>
                    <a:pt x="40" y="12"/>
                  </a:cubicBezTo>
                  <a:cubicBezTo>
                    <a:pt x="41" y="14"/>
                    <a:pt x="41" y="17"/>
                    <a:pt x="41" y="20"/>
                  </a:cubicBezTo>
                  <a:cubicBezTo>
                    <a:pt x="41" y="50"/>
                    <a:pt x="41" y="50"/>
                    <a:pt x="41" y="50"/>
                  </a:cubicBezTo>
                  <a:cubicBezTo>
                    <a:pt x="39" y="51"/>
                    <a:pt x="37" y="51"/>
                    <a:pt x="33" y="52"/>
                  </a:cubicBezTo>
                  <a:cubicBezTo>
                    <a:pt x="29" y="52"/>
                    <a:pt x="25" y="52"/>
                    <a:pt x="21" y="52"/>
                  </a:cubicBezTo>
                  <a:cubicBezTo>
                    <a:pt x="18" y="52"/>
                    <a:pt x="15" y="52"/>
                    <a:pt x="12" y="52"/>
                  </a:cubicBezTo>
                  <a:cubicBezTo>
                    <a:pt x="10" y="51"/>
                    <a:pt x="8" y="50"/>
                    <a:pt x="6" y="49"/>
                  </a:cubicBezTo>
                  <a:cubicBezTo>
                    <a:pt x="4" y="47"/>
                    <a:pt x="3" y="46"/>
                    <a:pt x="2" y="44"/>
                  </a:cubicBezTo>
                  <a:cubicBezTo>
                    <a:pt x="1" y="42"/>
                    <a:pt x="0" y="39"/>
                    <a:pt x="0" y="36"/>
                  </a:cubicBezTo>
                  <a:cubicBezTo>
                    <a:pt x="0" y="33"/>
                    <a:pt x="1" y="31"/>
                    <a:pt x="2" y="29"/>
                  </a:cubicBezTo>
                  <a:cubicBezTo>
                    <a:pt x="3" y="27"/>
                    <a:pt x="5" y="25"/>
                    <a:pt x="7" y="24"/>
                  </a:cubicBezTo>
                  <a:cubicBezTo>
                    <a:pt x="9" y="23"/>
                    <a:pt x="11" y="22"/>
                    <a:pt x="13" y="21"/>
                  </a:cubicBezTo>
                  <a:cubicBezTo>
                    <a:pt x="16" y="21"/>
                    <a:pt x="19" y="21"/>
                    <a:pt x="21" y="21"/>
                  </a:cubicBezTo>
                  <a:cubicBezTo>
                    <a:pt x="23" y="21"/>
                    <a:pt x="24" y="21"/>
                    <a:pt x="25" y="21"/>
                  </a:cubicBezTo>
                  <a:cubicBezTo>
                    <a:pt x="27" y="21"/>
                    <a:pt x="28" y="21"/>
                    <a:pt x="30" y="22"/>
                  </a:cubicBezTo>
                  <a:cubicBezTo>
                    <a:pt x="30" y="20"/>
                    <a:pt x="30" y="20"/>
                    <a:pt x="30" y="20"/>
                  </a:cubicBezTo>
                  <a:cubicBezTo>
                    <a:pt x="30" y="18"/>
                    <a:pt x="30" y="17"/>
                    <a:pt x="29" y="16"/>
                  </a:cubicBezTo>
                  <a:cubicBezTo>
                    <a:pt x="29" y="15"/>
                    <a:pt x="28" y="14"/>
                    <a:pt x="28" y="13"/>
                  </a:cubicBezTo>
                  <a:cubicBezTo>
                    <a:pt x="27" y="12"/>
                    <a:pt x="26" y="11"/>
                    <a:pt x="25" y="10"/>
                  </a:cubicBezTo>
                  <a:cubicBezTo>
                    <a:pt x="23" y="10"/>
                    <a:pt x="22" y="10"/>
                    <a:pt x="20" y="10"/>
                  </a:cubicBezTo>
                  <a:cubicBezTo>
                    <a:pt x="17" y="10"/>
                    <a:pt x="14" y="10"/>
                    <a:pt x="12" y="10"/>
                  </a:cubicBezTo>
                  <a:cubicBezTo>
                    <a:pt x="10" y="11"/>
                    <a:pt x="8" y="11"/>
                    <a:pt x="7" y="12"/>
                  </a:cubicBezTo>
                  <a:cubicBezTo>
                    <a:pt x="5" y="2"/>
                    <a:pt x="5" y="2"/>
                    <a:pt x="5" y="2"/>
                  </a:cubicBezTo>
                  <a:cubicBezTo>
                    <a:pt x="7" y="2"/>
                    <a:pt x="9" y="1"/>
                    <a:pt x="12" y="1"/>
                  </a:cubicBezTo>
                  <a:cubicBezTo>
                    <a:pt x="15" y="0"/>
                    <a:pt x="18" y="0"/>
                    <a:pt x="21" y="0"/>
                  </a:cubicBezTo>
                  <a:close/>
                  <a:moveTo>
                    <a:pt x="22" y="43"/>
                  </a:moveTo>
                  <a:cubicBezTo>
                    <a:pt x="25" y="43"/>
                    <a:pt x="28" y="43"/>
                    <a:pt x="30" y="43"/>
                  </a:cubicBezTo>
                  <a:cubicBezTo>
                    <a:pt x="30" y="30"/>
                    <a:pt x="30" y="30"/>
                    <a:pt x="30" y="30"/>
                  </a:cubicBezTo>
                  <a:cubicBezTo>
                    <a:pt x="29" y="30"/>
                    <a:pt x="28" y="29"/>
                    <a:pt x="27" y="29"/>
                  </a:cubicBezTo>
                  <a:cubicBezTo>
                    <a:pt x="26" y="29"/>
                    <a:pt x="24" y="29"/>
                    <a:pt x="23" y="29"/>
                  </a:cubicBezTo>
                  <a:cubicBezTo>
                    <a:pt x="22" y="29"/>
                    <a:pt x="20" y="29"/>
                    <a:pt x="19" y="29"/>
                  </a:cubicBezTo>
                  <a:cubicBezTo>
                    <a:pt x="18" y="29"/>
                    <a:pt x="17" y="30"/>
                    <a:pt x="16" y="30"/>
                  </a:cubicBezTo>
                  <a:cubicBezTo>
                    <a:pt x="15" y="31"/>
                    <a:pt x="14" y="31"/>
                    <a:pt x="13" y="32"/>
                  </a:cubicBezTo>
                  <a:cubicBezTo>
                    <a:pt x="12" y="33"/>
                    <a:pt x="12" y="35"/>
                    <a:pt x="12" y="36"/>
                  </a:cubicBezTo>
                  <a:cubicBezTo>
                    <a:pt x="12" y="39"/>
                    <a:pt x="13" y="41"/>
                    <a:pt x="15" y="42"/>
                  </a:cubicBezTo>
                  <a:cubicBezTo>
                    <a:pt x="16" y="43"/>
                    <a:pt x="19" y="43"/>
                    <a:pt x="2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13">
              <a:extLst>
                <a:ext uri="{FF2B5EF4-FFF2-40B4-BE49-F238E27FC236}">
                  <a16:creationId xmlns:a16="http://schemas.microsoft.com/office/drawing/2014/main" id="{17581EC1-A18F-4CA6-A548-B28E50EA876E}"/>
                </a:ext>
              </a:extLst>
            </p:cNvPr>
            <p:cNvSpPr>
              <a:spLocks/>
            </p:cNvSpPr>
            <p:nvPr userDrawn="1"/>
          </p:nvSpPr>
          <p:spPr bwMode="auto">
            <a:xfrm>
              <a:off x="3141437" y="4943171"/>
              <a:ext cx="188913" cy="422275"/>
            </a:xfrm>
            <a:custGeom>
              <a:avLst/>
              <a:gdLst>
                <a:gd name="T0" fmla="*/ 0 w 31"/>
                <a:gd name="T1" fmla="*/ 2 h 67"/>
                <a:gd name="T2" fmla="*/ 11 w 31"/>
                <a:gd name="T3" fmla="*/ 0 h 67"/>
                <a:gd name="T4" fmla="*/ 11 w 31"/>
                <a:gd name="T5" fmla="*/ 15 h 67"/>
                <a:gd name="T6" fmla="*/ 29 w 31"/>
                <a:gd name="T7" fmla="*/ 15 h 67"/>
                <a:gd name="T8" fmla="*/ 29 w 31"/>
                <a:gd name="T9" fmla="*/ 25 h 67"/>
                <a:gd name="T10" fmla="*/ 11 w 31"/>
                <a:gd name="T11" fmla="*/ 25 h 67"/>
                <a:gd name="T12" fmla="*/ 11 w 31"/>
                <a:gd name="T13" fmla="*/ 45 h 67"/>
                <a:gd name="T14" fmla="*/ 13 w 31"/>
                <a:gd name="T15" fmla="*/ 54 h 67"/>
                <a:gd name="T16" fmla="*/ 20 w 31"/>
                <a:gd name="T17" fmla="*/ 57 h 67"/>
                <a:gd name="T18" fmla="*/ 25 w 31"/>
                <a:gd name="T19" fmla="*/ 56 h 67"/>
                <a:gd name="T20" fmla="*/ 29 w 31"/>
                <a:gd name="T21" fmla="*/ 55 h 67"/>
                <a:gd name="T22" fmla="*/ 31 w 31"/>
                <a:gd name="T23" fmla="*/ 64 h 67"/>
                <a:gd name="T24" fmla="*/ 26 w 31"/>
                <a:gd name="T25" fmla="*/ 66 h 67"/>
                <a:gd name="T26" fmla="*/ 18 w 31"/>
                <a:gd name="T27" fmla="*/ 67 h 67"/>
                <a:gd name="T28" fmla="*/ 9 w 31"/>
                <a:gd name="T29" fmla="*/ 65 h 67"/>
                <a:gd name="T30" fmla="*/ 4 w 31"/>
                <a:gd name="T31" fmla="*/ 61 h 67"/>
                <a:gd name="T32" fmla="*/ 1 w 31"/>
                <a:gd name="T33" fmla="*/ 54 h 67"/>
                <a:gd name="T34" fmla="*/ 0 w 31"/>
                <a:gd name="T35" fmla="*/ 45 h 67"/>
                <a:gd name="T36" fmla="*/ 0 w 31"/>
                <a:gd name="T37"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7">
                  <a:moveTo>
                    <a:pt x="0" y="2"/>
                  </a:moveTo>
                  <a:cubicBezTo>
                    <a:pt x="11" y="0"/>
                    <a:pt x="11" y="0"/>
                    <a:pt x="11" y="0"/>
                  </a:cubicBezTo>
                  <a:cubicBezTo>
                    <a:pt x="11" y="15"/>
                    <a:pt x="11" y="15"/>
                    <a:pt x="11" y="15"/>
                  </a:cubicBezTo>
                  <a:cubicBezTo>
                    <a:pt x="29" y="15"/>
                    <a:pt x="29" y="15"/>
                    <a:pt x="29" y="15"/>
                  </a:cubicBezTo>
                  <a:cubicBezTo>
                    <a:pt x="29" y="25"/>
                    <a:pt x="29" y="25"/>
                    <a:pt x="29" y="25"/>
                  </a:cubicBezTo>
                  <a:cubicBezTo>
                    <a:pt x="11" y="25"/>
                    <a:pt x="11" y="25"/>
                    <a:pt x="11" y="25"/>
                  </a:cubicBezTo>
                  <a:cubicBezTo>
                    <a:pt x="11" y="45"/>
                    <a:pt x="11" y="45"/>
                    <a:pt x="11" y="45"/>
                  </a:cubicBezTo>
                  <a:cubicBezTo>
                    <a:pt x="11" y="49"/>
                    <a:pt x="12" y="52"/>
                    <a:pt x="13" y="54"/>
                  </a:cubicBezTo>
                  <a:cubicBezTo>
                    <a:pt x="15" y="56"/>
                    <a:pt x="17" y="57"/>
                    <a:pt x="20" y="57"/>
                  </a:cubicBezTo>
                  <a:cubicBezTo>
                    <a:pt x="22" y="57"/>
                    <a:pt x="24" y="56"/>
                    <a:pt x="25" y="56"/>
                  </a:cubicBezTo>
                  <a:cubicBezTo>
                    <a:pt x="27" y="55"/>
                    <a:pt x="28" y="55"/>
                    <a:pt x="29" y="55"/>
                  </a:cubicBezTo>
                  <a:cubicBezTo>
                    <a:pt x="31" y="64"/>
                    <a:pt x="31" y="64"/>
                    <a:pt x="31" y="64"/>
                  </a:cubicBezTo>
                  <a:cubicBezTo>
                    <a:pt x="30" y="64"/>
                    <a:pt x="28" y="65"/>
                    <a:pt x="26" y="66"/>
                  </a:cubicBezTo>
                  <a:cubicBezTo>
                    <a:pt x="24" y="66"/>
                    <a:pt x="21" y="67"/>
                    <a:pt x="18" y="67"/>
                  </a:cubicBezTo>
                  <a:cubicBezTo>
                    <a:pt x="15" y="67"/>
                    <a:pt x="12" y="66"/>
                    <a:pt x="9" y="65"/>
                  </a:cubicBezTo>
                  <a:cubicBezTo>
                    <a:pt x="7" y="64"/>
                    <a:pt x="5" y="63"/>
                    <a:pt x="4" y="61"/>
                  </a:cubicBezTo>
                  <a:cubicBezTo>
                    <a:pt x="2" y="59"/>
                    <a:pt x="1" y="57"/>
                    <a:pt x="1" y="54"/>
                  </a:cubicBezTo>
                  <a:cubicBezTo>
                    <a:pt x="0" y="52"/>
                    <a:pt x="0" y="49"/>
                    <a:pt x="0" y="45"/>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14">
              <a:extLst>
                <a:ext uri="{FF2B5EF4-FFF2-40B4-BE49-F238E27FC236}">
                  <a16:creationId xmlns:a16="http://schemas.microsoft.com/office/drawing/2014/main" id="{06A3D3AE-00A7-445D-BF5E-DAE1CEB18A98}"/>
                </a:ext>
              </a:extLst>
            </p:cNvPr>
            <p:cNvSpPr>
              <a:spLocks/>
            </p:cNvSpPr>
            <p:nvPr userDrawn="1"/>
          </p:nvSpPr>
          <p:spPr bwMode="auto">
            <a:xfrm>
              <a:off x="3373212" y="4943171"/>
              <a:ext cx="188913" cy="422275"/>
            </a:xfrm>
            <a:custGeom>
              <a:avLst/>
              <a:gdLst>
                <a:gd name="T0" fmla="*/ 0 w 31"/>
                <a:gd name="T1" fmla="*/ 2 h 67"/>
                <a:gd name="T2" fmla="*/ 12 w 31"/>
                <a:gd name="T3" fmla="*/ 0 h 67"/>
                <a:gd name="T4" fmla="*/ 12 w 31"/>
                <a:gd name="T5" fmla="*/ 15 h 67"/>
                <a:gd name="T6" fmla="*/ 29 w 31"/>
                <a:gd name="T7" fmla="*/ 15 h 67"/>
                <a:gd name="T8" fmla="*/ 29 w 31"/>
                <a:gd name="T9" fmla="*/ 25 h 67"/>
                <a:gd name="T10" fmla="*/ 12 w 31"/>
                <a:gd name="T11" fmla="*/ 25 h 67"/>
                <a:gd name="T12" fmla="*/ 12 w 31"/>
                <a:gd name="T13" fmla="*/ 45 h 67"/>
                <a:gd name="T14" fmla="*/ 14 w 31"/>
                <a:gd name="T15" fmla="*/ 54 h 67"/>
                <a:gd name="T16" fmla="*/ 20 w 31"/>
                <a:gd name="T17" fmla="*/ 57 h 67"/>
                <a:gd name="T18" fmla="*/ 26 w 31"/>
                <a:gd name="T19" fmla="*/ 56 h 67"/>
                <a:gd name="T20" fmla="*/ 30 w 31"/>
                <a:gd name="T21" fmla="*/ 55 h 67"/>
                <a:gd name="T22" fmla="*/ 31 w 31"/>
                <a:gd name="T23" fmla="*/ 64 h 67"/>
                <a:gd name="T24" fmla="*/ 26 w 31"/>
                <a:gd name="T25" fmla="*/ 66 h 67"/>
                <a:gd name="T26" fmla="*/ 19 w 31"/>
                <a:gd name="T27" fmla="*/ 67 h 67"/>
                <a:gd name="T28" fmla="*/ 10 w 31"/>
                <a:gd name="T29" fmla="*/ 65 h 67"/>
                <a:gd name="T30" fmla="*/ 4 w 31"/>
                <a:gd name="T31" fmla="*/ 61 h 67"/>
                <a:gd name="T32" fmla="*/ 1 w 31"/>
                <a:gd name="T33" fmla="*/ 54 h 67"/>
                <a:gd name="T34" fmla="*/ 0 w 31"/>
                <a:gd name="T35" fmla="*/ 45 h 67"/>
                <a:gd name="T36" fmla="*/ 0 w 31"/>
                <a:gd name="T37"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7">
                  <a:moveTo>
                    <a:pt x="0" y="2"/>
                  </a:moveTo>
                  <a:cubicBezTo>
                    <a:pt x="12" y="0"/>
                    <a:pt x="12" y="0"/>
                    <a:pt x="12" y="0"/>
                  </a:cubicBezTo>
                  <a:cubicBezTo>
                    <a:pt x="12" y="15"/>
                    <a:pt x="12" y="15"/>
                    <a:pt x="12" y="15"/>
                  </a:cubicBezTo>
                  <a:cubicBezTo>
                    <a:pt x="29" y="15"/>
                    <a:pt x="29" y="15"/>
                    <a:pt x="29" y="15"/>
                  </a:cubicBezTo>
                  <a:cubicBezTo>
                    <a:pt x="29" y="25"/>
                    <a:pt x="29" y="25"/>
                    <a:pt x="29" y="25"/>
                  </a:cubicBezTo>
                  <a:cubicBezTo>
                    <a:pt x="12" y="25"/>
                    <a:pt x="12" y="25"/>
                    <a:pt x="12" y="25"/>
                  </a:cubicBezTo>
                  <a:cubicBezTo>
                    <a:pt x="12" y="45"/>
                    <a:pt x="12" y="45"/>
                    <a:pt x="12" y="45"/>
                  </a:cubicBezTo>
                  <a:cubicBezTo>
                    <a:pt x="12" y="49"/>
                    <a:pt x="12" y="52"/>
                    <a:pt x="14" y="54"/>
                  </a:cubicBezTo>
                  <a:cubicBezTo>
                    <a:pt x="15" y="56"/>
                    <a:pt x="17" y="57"/>
                    <a:pt x="20" y="57"/>
                  </a:cubicBezTo>
                  <a:cubicBezTo>
                    <a:pt x="22" y="57"/>
                    <a:pt x="24" y="56"/>
                    <a:pt x="26" y="56"/>
                  </a:cubicBezTo>
                  <a:cubicBezTo>
                    <a:pt x="27" y="55"/>
                    <a:pt x="29" y="55"/>
                    <a:pt x="30" y="55"/>
                  </a:cubicBezTo>
                  <a:cubicBezTo>
                    <a:pt x="31" y="64"/>
                    <a:pt x="31" y="64"/>
                    <a:pt x="31" y="64"/>
                  </a:cubicBezTo>
                  <a:cubicBezTo>
                    <a:pt x="30" y="64"/>
                    <a:pt x="28" y="65"/>
                    <a:pt x="26" y="66"/>
                  </a:cubicBezTo>
                  <a:cubicBezTo>
                    <a:pt x="24" y="66"/>
                    <a:pt x="21" y="67"/>
                    <a:pt x="19" y="67"/>
                  </a:cubicBezTo>
                  <a:cubicBezTo>
                    <a:pt x="15" y="67"/>
                    <a:pt x="12" y="66"/>
                    <a:pt x="10" y="65"/>
                  </a:cubicBezTo>
                  <a:cubicBezTo>
                    <a:pt x="7" y="64"/>
                    <a:pt x="5" y="63"/>
                    <a:pt x="4" y="61"/>
                  </a:cubicBezTo>
                  <a:cubicBezTo>
                    <a:pt x="2" y="59"/>
                    <a:pt x="1" y="57"/>
                    <a:pt x="1" y="54"/>
                  </a:cubicBezTo>
                  <a:cubicBezTo>
                    <a:pt x="0" y="52"/>
                    <a:pt x="0" y="49"/>
                    <a:pt x="0" y="45"/>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5">
              <a:extLst>
                <a:ext uri="{FF2B5EF4-FFF2-40B4-BE49-F238E27FC236}">
                  <a16:creationId xmlns:a16="http://schemas.microsoft.com/office/drawing/2014/main" id="{BB9D29E0-C2EF-43C4-B561-516A5F5603BD}"/>
                </a:ext>
              </a:extLst>
            </p:cNvPr>
            <p:cNvSpPr>
              <a:spLocks noEditPoints="1"/>
            </p:cNvSpPr>
            <p:nvPr userDrawn="1"/>
          </p:nvSpPr>
          <p:spPr bwMode="auto">
            <a:xfrm>
              <a:off x="3587525" y="5030484"/>
              <a:ext cx="274638" cy="334963"/>
            </a:xfrm>
            <a:custGeom>
              <a:avLst/>
              <a:gdLst>
                <a:gd name="T0" fmla="*/ 0 w 45"/>
                <a:gd name="T1" fmla="*/ 27 h 53"/>
                <a:gd name="T2" fmla="*/ 2 w 45"/>
                <a:gd name="T3" fmla="*/ 15 h 53"/>
                <a:gd name="T4" fmla="*/ 7 w 45"/>
                <a:gd name="T5" fmla="*/ 7 h 53"/>
                <a:gd name="T6" fmla="*/ 15 w 45"/>
                <a:gd name="T7" fmla="*/ 2 h 53"/>
                <a:gd name="T8" fmla="*/ 23 w 45"/>
                <a:gd name="T9" fmla="*/ 0 h 53"/>
                <a:gd name="T10" fmla="*/ 40 w 45"/>
                <a:gd name="T11" fmla="*/ 6 h 53"/>
                <a:gd name="T12" fmla="*/ 45 w 45"/>
                <a:gd name="T13" fmla="*/ 26 h 53"/>
                <a:gd name="T14" fmla="*/ 45 w 45"/>
                <a:gd name="T15" fmla="*/ 28 h 53"/>
                <a:gd name="T16" fmla="*/ 45 w 45"/>
                <a:gd name="T17" fmla="*/ 30 h 53"/>
                <a:gd name="T18" fmla="*/ 12 w 45"/>
                <a:gd name="T19" fmla="*/ 30 h 53"/>
                <a:gd name="T20" fmla="*/ 16 w 45"/>
                <a:gd name="T21" fmla="*/ 39 h 53"/>
                <a:gd name="T22" fmla="*/ 27 w 45"/>
                <a:gd name="T23" fmla="*/ 43 h 53"/>
                <a:gd name="T24" fmla="*/ 35 w 45"/>
                <a:gd name="T25" fmla="*/ 42 h 53"/>
                <a:gd name="T26" fmla="*/ 41 w 45"/>
                <a:gd name="T27" fmla="*/ 40 h 53"/>
                <a:gd name="T28" fmla="*/ 42 w 45"/>
                <a:gd name="T29" fmla="*/ 50 h 53"/>
                <a:gd name="T30" fmla="*/ 40 w 45"/>
                <a:gd name="T31" fmla="*/ 51 h 53"/>
                <a:gd name="T32" fmla="*/ 36 w 45"/>
                <a:gd name="T33" fmla="*/ 52 h 53"/>
                <a:gd name="T34" fmla="*/ 31 w 45"/>
                <a:gd name="T35" fmla="*/ 52 h 53"/>
                <a:gd name="T36" fmla="*/ 26 w 45"/>
                <a:gd name="T37" fmla="*/ 53 h 53"/>
                <a:gd name="T38" fmla="*/ 14 w 45"/>
                <a:gd name="T39" fmla="*/ 51 h 53"/>
                <a:gd name="T40" fmla="*/ 6 w 45"/>
                <a:gd name="T41" fmla="*/ 45 h 53"/>
                <a:gd name="T42" fmla="*/ 2 w 45"/>
                <a:gd name="T43" fmla="*/ 37 h 53"/>
                <a:gd name="T44" fmla="*/ 0 w 45"/>
                <a:gd name="T45" fmla="*/ 27 h 53"/>
                <a:gd name="T46" fmla="*/ 34 w 45"/>
                <a:gd name="T47" fmla="*/ 21 h 53"/>
                <a:gd name="T48" fmla="*/ 33 w 45"/>
                <a:gd name="T49" fmla="*/ 17 h 53"/>
                <a:gd name="T50" fmla="*/ 31 w 45"/>
                <a:gd name="T51" fmla="*/ 13 h 53"/>
                <a:gd name="T52" fmla="*/ 28 w 45"/>
                <a:gd name="T53" fmla="*/ 11 h 53"/>
                <a:gd name="T54" fmla="*/ 24 w 45"/>
                <a:gd name="T55" fmla="*/ 10 h 53"/>
                <a:gd name="T56" fmla="*/ 19 w 45"/>
                <a:gd name="T57" fmla="*/ 11 h 53"/>
                <a:gd name="T58" fmla="*/ 15 w 45"/>
                <a:gd name="T59" fmla="*/ 13 h 53"/>
                <a:gd name="T60" fmla="*/ 13 w 45"/>
                <a:gd name="T61" fmla="*/ 17 h 53"/>
                <a:gd name="T62" fmla="*/ 12 w 45"/>
                <a:gd name="T63" fmla="*/ 21 h 53"/>
                <a:gd name="T64" fmla="*/ 34 w 45"/>
                <a:gd name="T6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53">
                  <a:moveTo>
                    <a:pt x="0" y="27"/>
                  </a:moveTo>
                  <a:cubicBezTo>
                    <a:pt x="0" y="22"/>
                    <a:pt x="1" y="18"/>
                    <a:pt x="2" y="15"/>
                  </a:cubicBezTo>
                  <a:cubicBezTo>
                    <a:pt x="3" y="12"/>
                    <a:pt x="5" y="9"/>
                    <a:pt x="7" y="7"/>
                  </a:cubicBezTo>
                  <a:cubicBezTo>
                    <a:pt x="9" y="4"/>
                    <a:pt x="12" y="3"/>
                    <a:pt x="15" y="2"/>
                  </a:cubicBezTo>
                  <a:cubicBezTo>
                    <a:pt x="18" y="0"/>
                    <a:pt x="21" y="0"/>
                    <a:pt x="23" y="0"/>
                  </a:cubicBezTo>
                  <a:cubicBezTo>
                    <a:pt x="30" y="0"/>
                    <a:pt x="36" y="2"/>
                    <a:pt x="40" y="6"/>
                  </a:cubicBezTo>
                  <a:cubicBezTo>
                    <a:pt x="44" y="11"/>
                    <a:pt x="45" y="17"/>
                    <a:pt x="45" y="26"/>
                  </a:cubicBezTo>
                  <a:cubicBezTo>
                    <a:pt x="45" y="26"/>
                    <a:pt x="45" y="27"/>
                    <a:pt x="45" y="28"/>
                  </a:cubicBezTo>
                  <a:cubicBezTo>
                    <a:pt x="45" y="29"/>
                    <a:pt x="45" y="29"/>
                    <a:pt x="45" y="30"/>
                  </a:cubicBezTo>
                  <a:cubicBezTo>
                    <a:pt x="12" y="30"/>
                    <a:pt x="12" y="30"/>
                    <a:pt x="12" y="30"/>
                  </a:cubicBezTo>
                  <a:cubicBezTo>
                    <a:pt x="12" y="34"/>
                    <a:pt x="14" y="37"/>
                    <a:pt x="16" y="39"/>
                  </a:cubicBezTo>
                  <a:cubicBezTo>
                    <a:pt x="19" y="41"/>
                    <a:pt x="23" y="43"/>
                    <a:pt x="27" y="43"/>
                  </a:cubicBezTo>
                  <a:cubicBezTo>
                    <a:pt x="30" y="43"/>
                    <a:pt x="33" y="42"/>
                    <a:pt x="35" y="42"/>
                  </a:cubicBezTo>
                  <a:cubicBezTo>
                    <a:pt x="37" y="41"/>
                    <a:pt x="39" y="41"/>
                    <a:pt x="41" y="40"/>
                  </a:cubicBezTo>
                  <a:cubicBezTo>
                    <a:pt x="42" y="50"/>
                    <a:pt x="42" y="50"/>
                    <a:pt x="42" y="50"/>
                  </a:cubicBezTo>
                  <a:cubicBezTo>
                    <a:pt x="42" y="50"/>
                    <a:pt x="41" y="50"/>
                    <a:pt x="40" y="51"/>
                  </a:cubicBezTo>
                  <a:cubicBezTo>
                    <a:pt x="38" y="51"/>
                    <a:pt x="37" y="51"/>
                    <a:pt x="36" y="52"/>
                  </a:cubicBezTo>
                  <a:cubicBezTo>
                    <a:pt x="34" y="52"/>
                    <a:pt x="33" y="52"/>
                    <a:pt x="31" y="52"/>
                  </a:cubicBezTo>
                  <a:cubicBezTo>
                    <a:pt x="29" y="53"/>
                    <a:pt x="28" y="53"/>
                    <a:pt x="26" y="53"/>
                  </a:cubicBezTo>
                  <a:cubicBezTo>
                    <a:pt x="22" y="53"/>
                    <a:pt x="18" y="52"/>
                    <a:pt x="14" y="51"/>
                  </a:cubicBezTo>
                  <a:cubicBezTo>
                    <a:pt x="11" y="49"/>
                    <a:pt x="8" y="48"/>
                    <a:pt x="6" y="45"/>
                  </a:cubicBezTo>
                  <a:cubicBezTo>
                    <a:pt x="4" y="43"/>
                    <a:pt x="3" y="40"/>
                    <a:pt x="2" y="37"/>
                  </a:cubicBezTo>
                  <a:cubicBezTo>
                    <a:pt x="1" y="34"/>
                    <a:pt x="0" y="30"/>
                    <a:pt x="0" y="27"/>
                  </a:cubicBezTo>
                  <a:close/>
                  <a:moveTo>
                    <a:pt x="34" y="21"/>
                  </a:moveTo>
                  <a:cubicBezTo>
                    <a:pt x="34" y="20"/>
                    <a:pt x="34" y="18"/>
                    <a:pt x="33" y="17"/>
                  </a:cubicBezTo>
                  <a:cubicBezTo>
                    <a:pt x="33" y="15"/>
                    <a:pt x="32" y="14"/>
                    <a:pt x="31" y="13"/>
                  </a:cubicBezTo>
                  <a:cubicBezTo>
                    <a:pt x="30" y="12"/>
                    <a:pt x="29" y="11"/>
                    <a:pt x="28" y="11"/>
                  </a:cubicBezTo>
                  <a:cubicBezTo>
                    <a:pt x="27" y="10"/>
                    <a:pt x="25" y="10"/>
                    <a:pt x="24" y="10"/>
                  </a:cubicBezTo>
                  <a:cubicBezTo>
                    <a:pt x="22" y="10"/>
                    <a:pt x="20" y="10"/>
                    <a:pt x="19" y="11"/>
                  </a:cubicBezTo>
                  <a:cubicBezTo>
                    <a:pt x="18" y="11"/>
                    <a:pt x="16" y="12"/>
                    <a:pt x="15" y="13"/>
                  </a:cubicBezTo>
                  <a:cubicBezTo>
                    <a:pt x="15" y="14"/>
                    <a:pt x="14" y="16"/>
                    <a:pt x="13" y="17"/>
                  </a:cubicBezTo>
                  <a:cubicBezTo>
                    <a:pt x="13" y="18"/>
                    <a:pt x="12" y="20"/>
                    <a:pt x="12" y="21"/>
                  </a:cubicBezTo>
                  <a:lnTo>
                    <a:pt x="34"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6">
              <a:extLst>
                <a:ext uri="{FF2B5EF4-FFF2-40B4-BE49-F238E27FC236}">
                  <a16:creationId xmlns:a16="http://schemas.microsoft.com/office/drawing/2014/main" id="{4BDD0DFD-C51F-4672-AA80-67BE1BBC113B}"/>
                </a:ext>
              </a:extLst>
            </p:cNvPr>
            <p:cNvSpPr>
              <a:spLocks/>
            </p:cNvSpPr>
            <p:nvPr userDrawn="1"/>
          </p:nvSpPr>
          <p:spPr bwMode="auto">
            <a:xfrm>
              <a:off x="3928837" y="5030484"/>
              <a:ext cx="184150" cy="322263"/>
            </a:xfrm>
            <a:custGeom>
              <a:avLst/>
              <a:gdLst>
                <a:gd name="T0" fmla="*/ 28 w 30"/>
                <a:gd name="T1" fmla="*/ 12 h 51"/>
                <a:gd name="T2" fmla="*/ 24 w 30"/>
                <a:gd name="T3" fmla="*/ 11 h 51"/>
                <a:gd name="T4" fmla="*/ 19 w 30"/>
                <a:gd name="T5" fmla="*/ 10 h 51"/>
                <a:gd name="T6" fmla="*/ 14 w 30"/>
                <a:gd name="T7" fmla="*/ 10 h 51"/>
                <a:gd name="T8" fmla="*/ 11 w 30"/>
                <a:gd name="T9" fmla="*/ 11 h 51"/>
                <a:gd name="T10" fmla="*/ 11 w 30"/>
                <a:gd name="T11" fmla="*/ 51 h 51"/>
                <a:gd name="T12" fmla="*/ 0 w 30"/>
                <a:gd name="T13" fmla="*/ 51 h 51"/>
                <a:gd name="T14" fmla="*/ 0 w 30"/>
                <a:gd name="T15" fmla="*/ 4 h 51"/>
                <a:gd name="T16" fmla="*/ 8 w 30"/>
                <a:gd name="T17" fmla="*/ 1 h 51"/>
                <a:gd name="T18" fmla="*/ 19 w 30"/>
                <a:gd name="T19" fmla="*/ 0 h 51"/>
                <a:gd name="T20" fmla="*/ 22 w 30"/>
                <a:gd name="T21" fmla="*/ 0 h 51"/>
                <a:gd name="T22" fmla="*/ 25 w 30"/>
                <a:gd name="T23" fmla="*/ 1 h 51"/>
                <a:gd name="T24" fmla="*/ 28 w 30"/>
                <a:gd name="T25" fmla="*/ 1 h 51"/>
                <a:gd name="T26" fmla="*/ 30 w 30"/>
                <a:gd name="T27" fmla="*/ 2 h 51"/>
                <a:gd name="T28" fmla="*/ 28 w 30"/>
                <a:gd name="T29"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1">
                  <a:moveTo>
                    <a:pt x="28" y="12"/>
                  </a:moveTo>
                  <a:cubicBezTo>
                    <a:pt x="27" y="11"/>
                    <a:pt x="26" y="11"/>
                    <a:pt x="24" y="11"/>
                  </a:cubicBezTo>
                  <a:cubicBezTo>
                    <a:pt x="23" y="10"/>
                    <a:pt x="21" y="10"/>
                    <a:pt x="19" y="10"/>
                  </a:cubicBezTo>
                  <a:cubicBezTo>
                    <a:pt x="17" y="10"/>
                    <a:pt x="16" y="10"/>
                    <a:pt x="14" y="10"/>
                  </a:cubicBezTo>
                  <a:cubicBezTo>
                    <a:pt x="13" y="11"/>
                    <a:pt x="12" y="11"/>
                    <a:pt x="11" y="11"/>
                  </a:cubicBezTo>
                  <a:cubicBezTo>
                    <a:pt x="11" y="51"/>
                    <a:pt x="11" y="51"/>
                    <a:pt x="11" y="51"/>
                  </a:cubicBezTo>
                  <a:cubicBezTo>
                    <a:pt x="0" y="51"/>
                    <a:pt x="0" y="51"/>
                    <a:pt x="0" y="51"/>
                  </a:cubicBezTo>
                  <a:cubicBezTo>
                    <a:pt x="0" y="4"/>
                    <a:pt x="0" y="4"/>
                    <a:pt x="0" y="4"/>
                  </a:cubicBezTo>
                  <a:cubicBezTo>
                    <a:pt x="2" y="3"/>
                    <a:pt x="5" y="2"/>
                    <a:pt x="8" y="1"/>
                  </a:cubicBezTo>
                  <a:cubicBezTo>
                    <a:pt x="12" y="0"/>
                    <a:pt x="15" y="0"/>
                    <a:pt x="19" y="0"/>
                  </a:cubicBezTo>
                  <a:cubicBezTo>
                    <a:pt x="20" y="0"/>
                    <a:pt x="21" y="0"/>
                    <a:pt x="22" y="0"/>
                  </a:cubicBezTo>
                  <a:cubicBezTo>
                    <a:pt x="23" y="0"/>
                    <a:pt x="24" y="0"/>
                    <a:pt x="25" y="1"/>
                  </a:cubicBezTo>
                  <a:cubicBezTo>
                    <a:pt x="26" y="1"/>
                    <a:pt x="27" y="1"/>
                    <a:pt x="28" y="1"/>
                  </a:cubicBezTo>
                  <a:cubicBezTo>
                    <a:pt x="29" y="1"/>
                    <a:pt x="30" y="2"/>
                    <a:pt x="30" y="2"/>
                  </a:cubicBezTo>
                  <a:lnTo>
                    <a:pt x="28"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17">
              <a:extLst>
                <a:ext uri="{FF2B5EF4-FFF2-40B4-BE49-F238E27FC236}">
                  <a16:creationId xmlns:a16="http://schemas.microsoft.com/office/drawing/2014/main" id="{D9522247-4A35-4CEE-B1E8-A614B7D0AD4C}"/>
                </a:ext>
              </a:extLst>
            </p:cNvPr>
            <p:cNvSpPr>
              <a:spLocks/>
            </p:cNvSpPr>
            <p:nvPr userDrawn="1"/>
          </p:nvSpPr>
          <p:spPr bwMode="auto">
            <a:xfrm>
              <a:off x="4100287" y="5276546"/>
              <a:ext cx="98425" cy="176213"/>
            </a:xfrm>
            <a:custGeom>
              <a:avLst/>
              <a:gdLst>
                <a:gd name="T0" fmla="*/ 16 w 16"/>
                <a:gd name="T1" fmla="*/ 0 h 28"/>
                <a:gd name="T2" fmla="*/ 16 w 16"/>
                <a:gd name="T3" fmla="*/ 2 h 28"/>
                <a:gd name="T4" fmla="*/ 16 w 16"/>
                <a:gd name="T5" fmla="*/ 4 h 28"/>
                <a:gd name="T6" fmla="*/ 14 w 16"/>
                <a:gd name="T7" fmla="*/ 16 h 28"/>
                <a:gd name="T8" fmla="*/ 9 w 16"/>
                <a:gd name="T9" fmla="*/ 28 h 28"/>
                <a:gd name="T10" fmla="*/ 0 w 16"/>
                <a:gd name="T11" fmla="*/ 25 h 28"/>
                <a:gd name="T12" fmla="*/ 3 w 16"/>
                <a:gd name="T13" fmla="*/ 14 h 28"/>
                <a:gd name="T14" fmla="*/ 4 w 16"/>
                <a:gd name="T15" fmla="*/ 5 h 28"/>
                <a:gd name="T16" fmla="*/ 4 w 16"/>
                <a:gd name="T17" fmla="*/ 2 h 28"/>
                <a:gd name="T18" fmla="*/ 4 w 16"/>
                <a:gd name="T19" fmla="*/ 0 h 28"/>
                <a:gd name="T20" fmla="*/ 16 w 16"/>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16" y="0"/>
                  </a:moveTo>
                  <a:cubicBezTo>
                    <a:pt x="16" y="1"/>
                    <a:pt x="16" y="1"/>
                    <a:pt x="16" y="2"/>
                  </a:cubicBezTo>
                  <a:cubicBezTo>
                    <a:pt x="16" y="3"/>
                    <a:pt x="16" y="3"/>
                    <a:pt x="16" y="4"/>
                  </a:cubicBezTo>
                  <a:cubicBezTo>
                    <a:pt x="16" y="8"/>
                    <a:pt x="15" y="12"/>
                    <a:pt x="14" y="16"/>
                  </a:cubicBezTo>
                  <a:cubicBezTo>
                    <a:pt x="13" y="20"/>
                    <a:pt x="11" y="24"/>
                    <a:pt x="9" y="28"/>
                  </a:cubicBezTo>
                  <a:cubicBezTo>
                    <a:pt x="0" y="25"/>
                    <a:pt x="0" y="25"/>
                    <a:pt x="0" y="25"/>
                  </a:cubicBezTo>
                  <a:cubicBezTo>
                    <a:pt x="1" y="22"/>
                    <a:pt x="2" y="18"/>
                    <a:pt x="3" y="14"/>
                  </a:cubicBezTo>
                  <a:cubicBezTo>
                    <a:pt x="3" y="11"/>
                    <a:pt x="4" y="8"/>
                    <a:pt x="4" y="5"/>
                  </a:cubicBezTo>
                  <a:cubicBezTo>
                    <a:pt x="4" y="4"/>
                    <a:pt x="4" y="3"/>
                    <a:pt x="4" y="2"/>
                  </a:cubicBezTo>
                  <a:cubicBezTo>
                    <a:pt x="4" y="1"/>
                    <a:pt x="4" y="0"/>
                    <a:pt x="4" y="0"/>
                  </a:cubicBezTo>
                  <a:lnTo>
                    <a:pt x="1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18">
              <a:extLst>
                <a:ext uri="{FF2B5EF4-FFF2-40B4-BE49-F238E27FC236}">
                  <a16:creationId xmlns:a16="http://schemas.microsoft.com/office/drawing/2014/main" id="{197B452E-ACA0-40DD-AD0E-BDC2A0CCA6DC}"/>
                </a:ext>
              </a:extLst>
            </p:cNvPr>
            <p:cNvSpPr>
              <a:spLocks/>
            </p:cNvSpPr>
            <p:nvPr userDrawn="1"/>
          </p:nvSpPr>
          <p:spPr bwMode="auto">
            <a:xfrm>
              <a:off x="4393975" y="5030484"/>
              <a:ext cx="188913" cy="322263"/>
            </a:xfrm>
            <a:custGeom>
              <a:avLst/>
              <a:gdLst>
                <a:gd name="T0" fmla="*/ 29 w 31"/>
                <a:gd name="T1" fmla="*/ 12 h 51"/>
                <a:gd name="T2" fmla="*/ 25 w 31"/>
                <a:gd name="T3" fmla="*/ 11 h 51"/>
                <a:gd name="T4" fmla="*/ 19 w 31"/>
                <a:gd name="T5" fmla="*/ 10 h 51"/>
                <a:gd name="T6" fmla="*/ 15 w 31"/>
                <a:gd name="T7" fmla="*/ 10 h 51"/>
                <a:gd name="T8" fmla="*/ 12 w 31"/>
                <a:gd name="T9" fmla="*/ 11 h 51"/>
                <a:gd name="T10" fmla="*/ 12 w 31"/>
                <a:gd name="T11" fmla="*/ 51 h 51"/>
                <a:gd name="T12" fmla="*/ 0 w 31"/>
                <a:gd name="T13" fmla="*/ 51 h 51"/>
                <a:gd name="T14" fmla="*/ 0 w 31"/>
                <a:gd name="T15" fmla="*/ 4 h 51"/>
                <a:gd name="T16" fmla="*/ 9 w 31"/>
                <a:gd name="T17" fmla="*/ 1 h 51"/>
                <a:gd name="T18" fmla="*/ 20 w 31"/>
                <a:gd name="T19" fmla="*/ 0 h 51"/>
                <a:gd name="T20" fmla="*/ 22 w 31"/>
                <a:gd name="T21" fmla="*/ 0 h 51"/>
                <a:gd name="T22" fmla="*/ 25 w 31"/>
                <a:gd name="T23" fmla="*/ 1 h 51"/>
                <a:gd name="T24" fmla="*/ 28 w 31"/>
                <a:gd name="T25" fmla="*/ 1 h 51"/>
                <a:gd name="T26" fmla="*/ 31 w 31"/>
                <a:gd name="T27" fmla="*/ 2 h 51"/>
                <a:gd name="T28" fmla="*/ 29 w 31"/>
                <a:gd name="T29"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51">
                  <a:moveTo>
                    <a:pt x="29" y="12"/>
                  </a:moveTo>
                  <a:cubicBezTo>
                    <a:pt x="28" y="11"/>
                    <a:pt x="26" y="11"/>
                    <a:pt x="25" y="11"/>
                  </a:cubicBezTo>
                  <a:cubicBezTo>
                    <a:pt x="23" y="10"/>
                    <a:pt x="21" y="10"/>
                    <a:pt x="19" y="10"/>
                  </a:cubicBezTo>
                  <a:cubicBezTo>
                    <a:pt x="18" y="10"/>
                    <a:pt x="16" y="10"/>
                    <a:pt x="15" y="10"/>
                  </a:cubicBezTo>
                  <a:cubicBezTo>
                    <a:pt x="13" y="11"/>
                    <a:pt x="12" y="11"/>
                    <a:pt x="12" y="11"/>
                  </a:cubicBezTo>
                  <a:cubicBezTo>
                    <a:pt x="12" y="51"/>
                    <a:pt x="12" y="51"/>
                    <a:pt x="12" y="51"/>
                  </a:cubicBezTo>
                  <a:cubicBezTo>
                    <a:pt x="0" y="51"/>
                    <a:pt x="0" y="51"/>
                    <a:pt x="0" y="51"/>
                  </a:cubicBezTo>
                  <a:cubicBezTo>
                    <a:pt x="0" y="4"/>
                    <a:pt x="0" y="4"/>
                    <a:pt x="0" y="4"/>
                  </a:cubicBezTo>
                  <a:cubicBezTo>
                    <a:pt x="2" y="3"/>
                    <a:pt x="5" y="2"/>
                    <a:pt x="9" y="1"/>
                  </a:cubicBezTo>
                  <a:cubicBezTo>
                    <a:pt x="12" y="0"/>
                    <a:pt x="16" y="0"/>
                    <a:pt x="20" y="0"/>
                  </a:cubicBezTo>
                  <a:cubicBezTo>
                    <a:pt x="20" y="0"/>
                    <a:pt x="21" y="0"/>
                    <a:pt x="22" y="0"/>
                  </a:cubicBezTo>
                  <a:cubicBezTo>
                    <a:pt x="23" y="0"/>
                    <a:pt x="24" y="0"/>
                    <a:pt x="25" y="1"/>
                  </a:cubicBezTo>
                  <a:cubicBezTo>
                    <a:pt x="26" y="1"/>
                    <a:pt x="27" y="1"/>
                    <a:pt x="28" y="1"/>
                  </a:cubicBezTo>
                  <a:cubicBezTo>
                    <a:pt x="29" y="1"/>
                    <a:pt x="30" y="2"/>
                    <a:pt x="31" y="2"/>
                  </a:cubicBezTo>
                  <a:lnTo>
                    <a:pt x="29"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19">
              <a:extLst>
                <a:ext uri="{FF2B5EF4-FFF2-40B4-BE49-F238E27FC236}">
                  <a16:creationId xmlns:a16="http://schemas.microsoft.com/office/drawing/2014/main" id="{34158440-2A54-46E1-A869-4C574EE965FA}"/>
                </a:ext>
              </a:extLst>
            </p:cNvPr>
            <p:cNvSpPr>
              <a:spLocks noEditPoints="1"/>
            </p:cNvSpPr>
            <p:nvPr userDrawn="1"/>
          </p:nvSpPr>
          <p:spPr bwMode="auto">
            <a:xfrm>
              <a:off x="4601938" y="5030484"/>
              <a:ext cx="274638" cy="334963"/>
            </a:xfrm>
            <a:custGeom>
              <a:avLst/>
              <a:gdLst>
                <a:gd name="T0" fmla="*/ 0 w 45"/>
                <a:gd name="T1" fmla="*/ 27 h 53"/>
                <a:gd name="T2" fmla="*/ 2 w 45"/>
                <a:gd name="T3" fmla="*/ 15 h 53"/>
                <a:gd name="T4" fmla="*/ 7 w 45"/>
                <a:gd name="T5" fmla="*/ 7 h 53"/>
                <a:gd name="T6" fmla="*/ 15 w 45"/>
                <a:gd name="T7" fmla="*/ 2 h 53"/>
                <a:gd name="T8" fmla="*/ 23 w 45"/>
                <a:gd name="T9" fmla="*/ 0 h 53"/>
                <a:gd name="T10" fmla="*/ 40 w 45"/>
                <a:gd name="T11" fmla="*/ 6 h 53"/>
                <a:gd name="T12" fmla="*/ 45 w 45"/>
                <a:gd name="T13" fmla="*/ 26 h 53"/>
                <a:gd name="T14" fmla="*/ 45 w 45"/>
                <a:gd name="T15" fmla="*/ 28 h 53"/>
                <a:gd name="T16" fmla="*/ 45 w 45"/>
                <a:gd name="T17" fmla="*/ 30 h 53"/>
                <a:gd name="T18" fmla="*/ 12 w 45"/>
                <a:gd name="T19" fmla="*/ 30 h 53"/>
                <a:gd name="T20" fmla="*/ 16 w 45"/>
                <a:gd name="T21" fmla="*/ 39 h 53"/>
                <a:gd name="T22" fmla="*/ 27 w 45"/>
                <a:gd name="T23" fmla="*/ 43 h 53"/>
                <a:gd name="T24" fmla="*/ 35 w 45"/>
                <a:gd name="T25" fmla="*/ 42 h 53"/>
                <a:gd name="T26" fmla="*/ 41 w 45"/>
                <a:gd name="T27" fmla="*/ 40 h 53"/>
                <a:gd name="T28" fmla="*/ 42 w 45"/>
                <a:gd name="T29" fmla="*/ 50 h 53"/>
                <a:gd name="T30" fmla="*/ 40 w 45"/>
                <a:gd name="T31" fmla="*/ 51 h 53"/>
                <a:gd name="T32" fmla="*/ 36 w 45"/>
                <a:gd name="T33" fmla="*/ 52 h 53"/>
                <a:gd name="T34" fmla="*/ 31 w 45"/>
                <a:gd name="T35" fmla="*/ 52 h 53"/>
                <a:gd name="T36" fmla="*/ 26 w 45"/>
                <a:gd name="T37" fmla="*/ 53 h 53"/>
                <a:gd name="T38" fmla="*/ 14 w 45"/>
                <a:gd name="T39" fmla="*/ 51 h 53"/>
                <a:gd name="T40" fmla="*/ 6 w 45"/>
                <a:gd name="T41" fmla="*/ 45 h 53"/>
                <a:gd name="T42" fmla="*/ 2 w 45"/>
                <a:gd name="T43" fmla="*/ 37 h 53"/>
                <a:gd name="T44" fmla="*/ 0 w 45"/>
                <a:gd name="T45" fmla="*/ 27 h 53"/>
                <a:gd name="T46" fmla="*/ 34 w 45"/>
                <a:gd name="T47" fmla="*/ 21 h 53"/>
                <a:gd name="T48" fmla="*/ 33 w 45"/>
                <a:gd name="T49" fmla="*/ 17 h 53"/>
                <a:gd name="T50" fmla="*/ 31 w 45"/>
                <a:gd name="T51" fmla="*/ 13 h 53"/>
                <a:gd name="T52" fmla="*/ 28 w 45"/>
                <a:gd name="T53" fmla="*/ 11 h 53"/>
                <a:gd name="T54" fmla="*/ 24 w 45"/>
                <a:gd name="T55" fmla="*/ 10 h 53"/>
                <a:gd name="T56" fmla="*/ 19 w 45"/>
                <a:gd name="T57" fmla="*/ 11 h 53"/>
                <a:gd name="T58" fmla="*/ 15 w 45"/>
                <a:gd name="T59" fmla="*/ 13 h 53"/>
                <a:gd name="T60" fmla="*/ 13 w 45"/>
                <a:gd name="T61" fmla="*/ 17 h 53"/>
                <a:gd name="T62" fmla="*/ 12 w 45"/>
                <a:gd name="T63" fmla="*/ 21 h 53"/>
                <a:gd name="T64" fmla="*/ 34 w 45"/>
                <a:gd name="T6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53">
                  <a:moveTo>
                    <a:pt x="0" y="27"/>
                  </a:moveTo>
                  <a:cubicBezTo>
                    <a:pt x="0" y="22"/>
                    <a:pt x="1" y="18"/>
                    <a:pt x="2" y="15"/>
                  </a:cubicBezTo>
                  <a:cubicBezTo>
                    <a:pt x="3" y="12"/>
                    <a:pt x="5" y="9"/>
                    <a:pt x="7" y="7"/>
                  </a:cubicBezTo>
                  <a:cubicBezTo>
                    <a:pt x="9" y="4"/>
                    <a:pt x="12" y="3"/>
                    <a:pt x="15" y="2"/>
                  </a:cubicBezTo>
                  <a:cubicBezTo>
                    <a:pt x="18" y="0"/>
                    <a:pt x="20" y="0"/>
                    <a:pt x="23" y="0"/>
                  </a:cubicBezTo>
                  <a:cubicBezTo>
                    <a:pt x="30" y="0"/>
                    <a:pt x="36" y="2"/>
                    <a:pt x="40" y="6"/>
                  </a:cubicBezTo>
                  <a:cubicBezTo>
                    <a:pt x="43" y="11"/>
                    <a:pt x="45" y="17"/>
                    <a:pt x="45" y="26"/>
                  </a:cubicBezTo>
                  <a:cubicBezTo>
                    <a:pt x="45" y="26"/>
                    <a:pt x="45" y="27"/>
                    <a:pt x="45" y="28"/>
                  </a:cubicBezTo>
                  <a:cubicBezTo>
                    <a:pt x="45" y="29"/>
                    <a:pt x="45" y="29"/>
                    <a:pt x="45" y="30"/>
                  </a:cubicBezTo>
                  <a:cubicBezTo>
                    <a:pt x="12" y="30"/>
                    <a:pt x="12" y="30"/>
                    <a:pt x="12" y="30"/>
                  </a:cubicBezTo>
                  <a:cubicBezTo>
                    <a:pt x="12" y="34"/>
                    <a:pt x="14" y="37"/>
                    <a:pt x="16" y="39"/>
                  </a:cubicBezTo>
                  <a:cubicBezTo>
                    <a:pt x="19" y="41"/>
                    <a:pt x="23" y="43"/>
                    <a:pt x="27" y="43"/>
                  </a:cubicBezTo>
                  <a:cubicBezTo>
                    <a:pt x="30" y="43"/>
                    <a:pt x="33" y="42"/>
                    <a:pt x="35" y="42"/>
                  </a:cubicBezTo>
                  <a:cubicBezTo>
                    <a:pt x="37" y="41"/>
                    <a:pt x="39" y="41"/>
                    <a:pt x="41" y="40"/>
                  </a:cubicBezTo>
                  <a:cubicBezTo>
                    <a:pt x="42" y="50"/>
                    <a:pt x="42" y="50"/>
                    <a:pt x="42" y="50"/>
                  </a:cubicBezTo>
                  <a:cubicBezTo>
                    <a:pt x="42" y="50"/>
                    <a:pt x="41" y="50"/>
                    <a:pt x="40" y="51"/>
                  </a:cubicBezTo>
                  <a:cubicBezTo>
                    <a:pt x="38" y="51"/>
                    <a:pt x="37" y="51"/>
                    <a:pt x="36" y="52"/>
                  </a:cubicBezTo>
                  <a:cubicBezTo>
                    <a:pt x="34" y="52"/>
                    <a:pt x="33" y="52"/>
                    <a:pt x="31" y="52"/>
                  </a:cubicBezTo>
                  <a:cubicBezTo>
                    <a:pt x="29" y="53"/>
                    <a:pt x="28" y="53"/>
                    <a:pt x="26" y="53"/>
                  </a:cubicBezTo>
                  <a:cubicBezTo>
                    <a:pt x="22" y="53"/>
                    <a:pt x="18" y="52"/>
                    <a:pt x="14" y="51"/>
                  </a:cubicBezTo>
                  <a:cubicBezTo>
                    <a:pt x="11" y="49"/>
                    <a:pt x="8" y="48"/>
                    <a:pt x="6" y="45"/>
                  </a:cubicBezTo>
                  <a:cubicBezTo>
                    <a:pt x="4" y="43"/>
                    <a:pt x="3" y="40"/>
                    <a:pt x="2" y="37"/>
                  </a:cubicBezTo>
                  <a:cubicBezTo>
                    <a:pt x="1" y="34"/>
                    <a:pt x="0" y="30"/>
                    <a:pt x="0" y="27"/>
                  </a:cubicBezTo>
                  <a:close/>
                  <a:moveTo>
                    <a:pt x="34" y="21"/>
                  </a:moveTo>
                  <a:cubicBezTo>
                    <a:pt x="34" y="20"/>
                    <a:pt x="34" y="18"/>
                    <a:pt x="33" y="17"/>
                  </a:cubicBezTo>
                  <a:cubicBezTo>
                    <a:pt x="33" y="15"/>
                    <a:pt x="32" y="14"/>
                    <a:pt x="31" y="13"/>
                  </a:cubicBezTo>
                  <a:cubicBezTo>
                    <a:pt x="30" y="12"/>
                    <a:pt x="29" y="11"/>
                    <a:pt x="28" y="11"/>
                  </a:cubicBezTo>
                  <a:cubicBezTo>
                    <a:pt x="27" y="10"/>
                    <a:pt x="25" y="10"/>
                    <a:pt x="24" y="10"/>
                  </a:cubicBezTo>
                  <a:cubicBezTo>
                    <a:pt x="22" y="10"/>
                    <a:pt x="20" y="10"/>
                    <a:pt x="19" y="11"/>
                  </a:cubicBezTo>
                  <a:cubicBezTo>
                    <a:pt x="17" y="11"/>
                    <a:pt x="16" y="12"/>
                    <a:pt x="15" y="13"/>
                  </a:cubicBezTo>
                  <a:cubicBezTo>
                    <a:pt x="14" y="14"/>
                    <a:pt x="14" y="16"/>
                    <a:pt x="13" y="17"/>
                  </a:cubicBezTo>
                  <a:cubicBezTo>
                    <a:pt x="13" y="18"/>
                    <a:pt x="12" y="20"/>
                    <a:pt x="12" y="21"/>
                  </a:cubicBezTo>
                  <a:lnTo>
                    <a:pt x="34"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20">
              <a:extLst>
                <a:ext uri="{FF2B5EF4-FFF2-40B4-BE49-F238E27FC236}">
                  <a16:creationId xmlns:a16="http://schemas.microsoft.com/office/drawing/2014/main" id="{E2EB6C63-5BA9-41D8-848D-A50395780EA8}"/>
                </a:ext>
              </a:extLst>
            </p:cNvPr>
            <p:cNvSpPr>
              <a:spLocks/>
            </p:cNvSpPr>
            <p:nvPr userDrawn="1"/>
          </p:nvSpPr>
          <p:spPr bwMode="auto">
            <a:xfrm>
              <a:off x="4919438" y="5030484"/>
              <a:ext cx="227013" cy="334963"/>
            </a:xfrm>
            <a:custGeom>
              <a:avLst/>
              <a:gdLst>
                <a:gd name="T0" fmla="*/ 16 w 37"/>
                <a:gd name="T1" fmla="*/ 43 h 53"/>
                <a:gd name="T2" fmla="*/ 23 w 37"/>
                <a:gd name="T3" fmla="*/ 42 h 53"/>
                <a:gd name="T4" fmla="*/ 25 w 37"/>
                <a:gd name="T5" fmla="*/ 38 h 53"/>
                <a:gd name="T6" fmla="*/ 23 w 37"/>
                <a:gd name="T7" fmla="*/ 34 h 53"/>
                <a:gd name="T8" fmla="*/ 15 w 37"/>
                <a:gd name="T9" fmla="*/ 30 h 53"/>
                <a:gd name="T10" fmla="*/ 10 w 37"/>
                <a:gd name="T11" fmla="*/ 28 h 53"/>
                <a:gd name="T12" fmla="*/ 5 w 37"/>
                <a:gd name="T13" fmla="*/ 25 h 53"/>
                <a:gd name="T14" fmla="*/ 2 w 37"/>
                <a:gd name="T15" fmla="*/ 21 h 53"/>
                <a:gd name="T16" fmla="*/ 1 w 37"/>
                <a:gd name="T17" fmla="*/ 15 h 53"/>
                <a:gd name="T18" fmla="*/ 6 w 37"/>
                <a:gd name="T19" fmla="*/ 4 h 53"/>
                <a:gd name="T20" fmla="*/ 20 w 37"/>
                <a:gd name="T21" fmla="*/ 0 h 53"/>
                <a:gd name="T22" fmla="*/ 28 w 37"/>
                <a:gd name="T23" fmla="*/ 1 h 53"/>
                <a:gd name="T24" fmla="*/ 34 w 37"/>
                <a:gd name="T25" fmla="*/ 2 h 53"/>
                <a:gd name="T26" fmla="*/ 32 w 37"/>
                <a:gd name="T27" fmla="*/ 12 h 53"/>
                <a:gd name="T28" fmla="*/ 27 w 37"/>
                <a:gd name="T29" fmla="*/ 10 h 53"/>
                <a:gd name="T30" fmla="*/ 20 w 37"/>
                <a:gd name="T31" fmla="*/ 9 h 53"/>
                <a:gd name="T32" fmla="*/ 15 w 37"/>
                <a:gd name="T33" fmla="*/ 11 h 53"/>
                <a:gd name="T34" fmla="*/ 13 w 37"/>
                <a:gd name="T35" fmla="*/ 14 h 53"/>
                <a:gd name="T36" fmla="*/ 13 w 37"/>
                <a:gd name="T37" fmla="*/ 17 h 53"/>
                <a:gd name="T38" fmla="*/ 14 w 37"/>
                <a:gd name="T39" fmla="*/ 18 h 53"/>
                <a:gd name="T40" fmla="*/ 17 w 37"/>
                <a:gd name="T41" fmla="*/ 20 h 53"/>
                <a:gd name="T42" fmla="*/ 21 w 37"/>
                <a:gd name="T43" fmla="*/ 22 h 53"/>
                <a:gd name="T44" fmla="*/ 28 w 37"/>
                <a:gd name="T45" fmla="*/ 25 h 53"/>
                <a:gd name="T46" fmla="*/ 33 w 37"/>
                <a:gd name="T47" fmla="*/ 28 h 53"/>
                <a:gd name="T48" fmla="*/ 36 w 37"/>
                <a:gd name="T49" fmla="*/ 32 h 53"/>
                <a:gd name="T50" fmla="*/ 37 w 37"/>
                <a:gd name="T51" fmla="*/ 38 h 53"/>
                <a:gd name="T52" fmla="*/ 31 w 37"/>
                <a:gd name="T53" fmla="*/ 49 h 53"/>
                <a:gd name="T54" fmla="*/ 16 w 37"/>
                <a:gd name="T55" fmla="*/ 53 h 53"/>
                <a:gd name="T56" fmla="*/ 6 w 37"/>
                <a:gd name="T57" fmla="*/ 52 h 53"/>
                <a:gd name="T58" fmla="*/ 0 w 37"/>
                <a:gd name="T59" fmla="*/ 50 h 53"/>
                <a:gd name="T60" fmla="*/ 2 w 37"/>
                <a:gd name="T61" fmla="*/ 40 h 53"/>
                <a:gd name="T62" fmla="*/ 8 w 37"/>
                <a:gd name="T63" fmla="*/ 42 h 53"/>
                <a:gd name="T64" fmla="*/ 16 w 37"/>
                <a:gd name="T65"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53">
                  <a:moveTo>
                    <a:pt x="16" y="43"/>
                  </a:moveTo>
                  <a:cubicBezTo>
                    <a:pt x="19" y="43"/>
                    <a:pt x="22" y="43"/>
                    <a:pt x="23" y="42"/>
                  </a:cubicBezTo>
                  <a:cubicBezTo>
                    <a:pt x="24" y="41"/>
                    <a:pt x="25" y="40"/>
                    <a:pt x="25" y="38"/>
                  </a:cubicBezTo>
                  <a:cubicBezTo>
                    <a:pt x="25" y="36"/>
                    <a:pt x="24" y="35"/>
                    <a:pt x="23" y="34"/>
                  </a:cubicBezTo>
                  <a:cubicBezTo>
                    <a:pt x="21" y="33"/>
                    <a:pt x="19" y="32"/>
                    <a:pt x="15" y="30"/>
                  </a:cubicBezTo>
                  <a:cubicBezTo>
                    <a:pt x="13" y="30"/>
                    <a:pt x="11" y="29"/>
                    <a:pt x="10" y="28"/>
                  </a:cubicBezTo>
                  <a:cubicBezTo>
                    <a:pt x="8" y="27"/>
                    <a:pt x="6" y="26"/>
                    <a:pt x="5" y="25"/>
                  </a:cubicBezTo>
                  <a:cubicBezTo>
                    <a:pt x="4" y="24"/>
                    <a:pt x="3" y="22"/>
                    <a:pt x="2" y="21"/>
                  </a:cubicBezTo>
                  <a:cubicBezTo>
                    <a:pt x="1" y="19"/>
                    <a:pt x="1" y="17"/>
                    <a:pt x="1" y="15"/>
                  </a:cubicBezTo>
                  <a:cubicBezTo>
                    <a:pt x="1" y="10"/>
                    <a:pt x="3" y="7"/>
                    <a:pt x="6" y="4"/>
                  </a:cubicBezTo>
                  <a:cubicBezTo>
                    <a:pt x="9" y="1"/>
                    <a:pt x="14" y="0"/>
                    <a:pt x="20" y="0"/>
                  </a:cubicBezTo>
                  <a:cubicBezTo>
                    <a:pt x="23" y="0"/>
                    <a:pt x="26" y="0"/>
                    <a:pt x="28" y="1"/>
                  </a:cubicBezTo>
                  <a:cubicBezTo>
                    <a:pt x="31" y="1"/>
                    <a:pt x="33" y="2"/>
                    <a:pt x="34" y="2"/>
                  </a:cubicBezTo>
                  <a:cubicBezTo>
                    <a:pt x="32" y="12"/>
                    <a:pt x="32" y="12"/>
                    <a:pt x="32" y="12"/>
                  </a:cubicBezTo>
                  <a:cubicBezTo>
                    <a:pt x="31" y="11"/>
                    <a:pt x="29" y="11"/>
                    <a:pt x="27" y="10"/>
                  </a:cubicBezTo>
                  <a:cubicBezTo>
                    <a:pt x="25" y="10"/>
                    <a:pt x="23" y="9"/>
                    <a:pt x="20" y="9"/>
                  </a:cubicBezTo>
                  <a:cubicBezTo>
                    <a:pt x="18" y="9"/>
                    <a:pt x="16" y="10"/>
                    <a:pt x="15" y="11"/>
                  </a:cubicBezTo>
                  <a:cubicBezTo>
                    <a:pt x="13" y="11"/>
                    <a:pt x="13" y="13"/>
                    <a:pt x="13" y="14"/>
                  </a:cubicBezTo>
                  <a:cubicBezTo>
                    <a:pt x="13" y="15"/>
                    <a:pt x="13" y="16"/>
                    <a:pt x="13" y="17"/>
                  </a:cubicBezTo>
                  <a:cubicBezTo>
                    <a:pt x="13" y="17"/>
                    <a:pt x="14" y="18"/>
                    <a:pt x="14" y="18"/>
                  </a:cubicBezTo>
                  <a:cubicBezTo>
                    <a:pt x="15" y="19"/>
                    <a:pt x="16" y="19"/>
                    <a:pt x="17" y="20"/>
                  </a:cubicBezTo>
                  <a:cubicBezTo>
                    <a:pt x="18" y="20"/>
                    <a:pt x="20" y="21"/>
                    <a:pt x="21" y="22"/>
                  </a:cubicBezTo>
                  <a:cubicBezTo>
                    <a:pt x="24" y="23"/>
                    <a:pt x="27" y="24"/>
                    <a:pt x="28" y="25"/>
                  </a:cubicBezTo>
                  <a:cubicBezTo>
                    <a:pt x="30" y="26"/>
                    <a:pt x="32" y="27"/>
                    <a:pt x="33" y="28"/>
                  </a:cubicBezTo>
                  <a:cubicBezTo>
                    <a:pt x="34" y="29"/>
                    <a:pt x="35" y="31"/>
                    <a:pt x="36" y="32"/>
                  </a:cubicBezTo>
                  <a:cubicBezTo>
                    <a:pt x="37" y="34"/>
                    <a:pt x="37" y="36"/>
                    <a:pt x="37" y="38"/>
                  </a:cubicBezTo>
                  <a:cubicBezTo>
                    <a:pt x="37" y="43"/>
                    <a:pt x="35" y="46"/>
                    <a:pt x="31" y="49"/>
                  </a:cubicBezTo>
                  <a:cubicBezTo>
                    <a:pt x="28" y="51"/>
                    <a:pt x="23" y="53"/>
                    <a:pt x="16" y="53"/>
                  </a:cubicBezTo>
                  <a:cubicBezTo>
                    <a:pt x="12" y="53"/>
                    <a:pt x="8" y="52"/>
                    <a:pt x="6" y="52"/>
                  </a:cubicBezTo>
                  <a:cubicBezTo>
                    <a:pt x="3" y="51"/>
                    <a:pt x="1" y="50"/>
                    <a:pt x="0" y="50"/>
                  </a:cubicBezTo>
                  <a:cubicBezTo>
                    <a:pt x="2" y="40"/>
                    <a:pt x="2" y="40"/>
                    <a:pt x="2" y="40"/>
                  </a:cubicBezTo>
                  <a:cubicBezTo>
                    <a:pt x="4" y="41"/>
                    <a:pt x="6" y="41"/>
                    <a:pt x="8" y="42"/>
                  </a:cubicBezTo>
                  <a:cubicBezTo>
                    <a:pt x="11" y="43"/>
                    <a:pt x="13" y="43"/>
                    <a:pt x="16"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21">
              <a:extLst>
                <a:ext uri="{FF2B5EF4-FFF2-40B4-BE49-F238E27FC236}">
                  <a16:creationId xmlns:a16="http://schemas.microsoft.com/office/drawing/2014/main" id="{03EBFA84-F190-48E6-AD75-A2FBA2C62D95}"/>
                </a:ext>
              </a:extLst>
            </p:cNvPr>
            <p:cNvSpPr>
              <a:spLocks/>
            </p:cNvSpPr>
            <p:nvPr userDrawn="1"/>
          </p:nvSpPr>
          <p:spPr bwMode="auto">
            <a:xfrm>
              <a:off x="5195663" y="5036834"/>
              <a:ext cx="255588" cy="328613"/>
            </a:xfrm>
            <a:custGeom>
              <a:avLst/>
              <a:gdLst>
                <a:gd name="T0" fmla="*/ 42 w 42"/>
                <a:gd name="T1" fmla="*/ 49 h 52"/>
                <a:gd name="T2" fmla="*/ 33 w 42"/>
                <a:gd name="T3" fmla="*/ 51 h 52"/>
                <a:gd name="T4" fmla="*/ 21 w 42"/>
                <a:gd name="T5" fmla="*/ 52 h 52"/>
                <a:gd name="T6" fmla="*/ 11 w 42"/>
                <a:gd name="T7" fmla="*/ 50 h 52"/>
                <a:gd name="T8" fmla="*/ 5 w 42"/>
                <a:gd name="T9" fmla="*/ 45 h 52"/>
                <a:gd name="T10" fmla="*/ 1 w 42"/>
                <a:gd name="T11" fmla="*/ 38 h 52"/>
                <a:gd name="T12" fmla="*/ 0 w 42"/>
                <a:gd name="T13" fmla="*/ 28 h 52"/>
                <a:gd name="T14" fmla="*/ 0 w 42"/>
                <a:gd name="T15" fmla="*/ 0 h 52"/>
                <a:gd name="T16" fmla="*/ 12 w 42"/>
                <a:gd name="T17" fmla="*/ 0 h 52"/>
                <a:gd name="T18" fmla="*/ 12 w 42"/>
                <a:gd name="T19" fmla="*/ 26 h 52"/>
                <a:gd name="T20" fmla="*/ 14 w 42"/>
                <a:gd name="T21" fmla="*/ 38 h 52"/>
                <a:gd name="T22" fmla="*/ 22 w 42"/>
                <a:gd name="T23" fmla="*/ 41 h 52"/>
                <a:gd name="T24" fmla="*/ 27 w 42"/>
                <a:gd name="T25" fmla="*/ 41 h 52"/>
                <a:gd name="T26" fmla="*/ 30 w 42"/>
                <a:gd name="T27" fmla="*/ 41 h 52"/>
                <a:gd name="T28" fmla="*/ 30 w 42"/>
                <a:gd name="T29" fmla="*/ 0 h 52"/>
                <a:gd name="T30" fmla="*/ 42 w 42"/>
                <a:gd name="T31" fmla="*/ 0 h 52"/>
                <a:gd name="T32" fmla="*/ 42 w 42"/>
                <a:gd name="T33"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2">
                  <a:moveTo>
                    <a:pt x="42" y="49"/>
                  </a:moveTo>
                  <a:cubicBezTo>
                    <a:pt x="40" y="49"/>
                    <a:pt x="37" y="50"/>
                    <a:pt x="33" y="51"/>
                  </a:cubicBezTo>
                  <a:cubicBezTo>
                    <a:pt x="30" y="51"/>
                    <a:pt x="26" y="52"/>
                    <a:pt x="21" y="52"/>
                  </a:cubicBezTo>
                  <a:cubicBezTo>
                    <a:pt x="17" y="52"/>
                    <a:pt x="14" y="51"/>
                    <a:pt x="11" y="50"/>
                  </a:cubicBezTo>
                  <a:cubicBezTo>
                    <a:pt x="9" y="49"/>
                    <a:pt x="6" y="47"/>
                    <a:pt x="5" y="45"/>
                  </a:cubicBezTo>
                  <a:cubicBezTo>
                    <a:pt x="3" y="43"/>
                    <a:pt x="2" y="40"/>
                    <a:pt x="1" y="38"/>
                  </a:cubicBezTo>
                  <a:cubicBezTo>
                    <a:pt x="1" y="35"/>
                    <a:pt x="0" y="32"/>
                    <a:pt x="0" y="28"/>
                  </a:cubicBezTo>
                  <a:cubicBezTo>
                    <a:pt x="0" y="0"/>
                    <a:pt x="0" y="0"/>
                    <a:pt x="0" y="0"/>
                  </a:cubicBezTo>
                  <a:cubicBezTo>
                    <a:pt x="12" y="0"/>
                    <a:pt x="12" y="0"/>
                    <a:pt x="12" y="0"/>
                  </a:cubicBezTo>
                  <a:cubicBezTo>
                    <a:pt x="12" y="26"/>
                    <a:pt x="12" y="26"/>
                    <a:pt x="12" y="26"/>
                  </a:cubicBezTo>
                  <a:cubicBezTo>
                    <a:pt x="12" y="32"/>
                    <a:pt x="13" y="36"/>
                    <a:pt x="14" y="38"/>
                  </a:cubicBezTo>
                  <a:cubicBezTo>
                    <a:pt x="16" y="40"/>
                    <a:pt x="18" y="41"/>
                    <a:pt x="22" y="41"/>
                  </a:cubicBezTo>
                  <a:cubicBezTo>
                    <a:pt x="24" y="41"/>
                    <a:pt x="25" y="41"/>
                    <a:pt x="27" y="41"/>
                  </a:cubicBezTo>
                  <a:cubicBezTo>
                    <a:pt x="28" y="41"/>
                    <a:pt x="30" y="41"/>
                    <a:pt x="30" y="41"/>
                  </a:cubicBezTo>
                  <a:cubicBezTo>
                    <a:pt x="30" y="0"/>
                    <a:pt x="30" y="0"/>
                    <a:pt x="30" y="0"/>
                  </a:cubicBezTo>
                  <a:cubicBezTo>
                    <a:pt x="42" y="0"/>
                    <a:pt x="42" y="0"/>
                    <a:pt x="42" y="0"/>
                  </a:cubicBezTo>
                  <a:lnTo>
                    <a:pt x="42" y="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22">
              <a:extLst>
                <a:ext uri="{FF2B5EF4-FFF2-40B4-BE49-F238E27FC236}">
                  <a16:creationId xmlns:a16="http://schemas.microsoft.com/office/drawing/2014/main" id="{26F26B0F-B14E-4E57-B5DF-F474826D1E36}"/>
                </a:ext>
              </a:extLst>
            </p:cNvPr>
            <p:cNvSpPr>
              <a:spLocks/>
            </p:cNvSpPr>
            <p:nvPr userDrawn="1"/>
          </p:nvSpPr>
          <p:spPr bwMode="auto">
            <a:xfrm>
              <a:off x="5530625" y="4886021"/>
              <a:ext cx="117475" cy="473075"/>
            </a:xfrm>
            <a:custGeom>
              <a:avLst/>
              <a:gdLst>
                <a:gd name="T0" fmla="*/ 17 w 19"/>
                <a:gd name="T1" fmla="*/ 75 h 75"/>
                <a:gd name="T2" fmla="*/ 9 w 19"/>
                <a:gd name="T3" fmla="*/ 74 h 75"/>
                <a:gd name="T4" fmla="*/ 3 w 19"/>
                <a:gd name="T5" fmla="*/ 71 h 75"/>
                <a:gd name="T6" fmla="*/ 0 w 19"/>
                <a:gd name="T7" fmla="*/ 66 h 75"/>
                <a:gd name="T8" fmla="*/ 0 w 19"/>
                <a:gd name="T9" fmla="*/ 60 h 75"/>
                <a:gd name="T10" fmla="*/ 0 w 19"/>
                <a:gd name="T11" fmla="*/ 2 h 75"/>
                <a:gd name="T12" fmla="*/ 11 w 19"/>
                <a:gd name="T13" fmla="*/ 0 h 75"/>
                <a:gd name="T14" fmla="*/ 11 w 19"/>
                <a:gd name="T15" fmla="*/ 57 h 75"/>
                <a:gd name="T16" fmla="*/ 12 w 19"/>
                <a:gd name="T17" fmla="*/ 61 h 75"/>
                <a:gd name="T18" fmla="*/ 13 w 19"/>
                <a:gd name="T19" fmla="*/ 63 h 75"/>
                <a:gd name="T20" fmla="*/ 15 w 19"/>
                <a:gd name="T21" fmla="*/ 65 h 75"/>
                <a:gd name="T22" fmla="*/ 19 w 19"/>
                <a:gd name="T23" fmla="*/ 66 h 75"/>
                <a:gd name="T24" fmla="*/ 17 w 19"/>
                <a:gd name="T2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5">
                  <a:moveTo>
                    <a:pt x="17" y="75"/>
                  </a:moveTo>
                  <a:cubicBezTo>
                    <a:pt x="14" y="75"/>
                    <a:pt x="11" y="75"/>
                    <a:pt x="9" y="74"/>
                  </a:cubicBezTo>
                  <a:cubicBezTo>
                    <a:pt x="6" y="73"/>
                    <a:pt x="5" y="72"/>
                    <a:pt x="3" y="71"/>
                  </a:cubicBezTo>
                  <a:cubicBezTo>
                    <a:pt x="2" y="70"/>
                    <a:pt x="1" y="68"/>
                    <a:pt x="0" y="66"/>
                  </a:cubicBezTo>
                  <a:cubicBezTo>
                    <a:pt x="0" y="64"/>
                    <a:pt x="0" y="62"/>
                    <a:pt x="0" y="60"/>
                  </a:cubicBezTo>
                  <a:cubicBezTo>
                    <a:pt x="0" y="2"/>
                    <a:pt x="0" y="2"/>
                    <a:pt x="0" y="2"/>
                  </a:cubicBezTo>
                  <a:cubicBezTo>
                    <a:pt x="11" y="0"/>
                    <a:pt x="11" y="0"/>
                    <a:pt x="11" y="0"/>
                  </a:cubicBezTo>
                  <a:cubicBezTo>
                    <a:pt x="11" y="57"/>
                    <a:pt x="11" y="57"/>
                    <a:pt x="11" y="57"/>
                  </a:cubicBezTo>
                  <a:cubicBezTo>
                    <a:pt x="11" y="59"/>
                    <a:pt x="11" y="60"/>
                    <a:pt x="12" y="61"/>
                  </a:cubicBezTo>
                  <a:cubicBezTo>
                    <a:pt x="12" y="62"/>
                    <a:pt x="12" y="63"/>
                    <a:pt x="13" y="63"/>
                  </a:cubicBezTo>
                  <a:cubicBezTo>
                    <a:pt x="13" y="64"/>
                    <a:pt x="14" y="65"/>
                    <a:pt x="15" y="65"/>
                  </a:cubicBezTo>
                  <a:cubicBezTo>
                    <a:pt x="16" y="65"/>
                    <a:pt x="17" y="66"/>
                    <a:pt x="19" y="66"/>
                  </a:cubicBezTo>
                  <a:lnTo>
                    <a:pt x="17"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23">
              <a:extLst>
                <a:ext uri="{FF2B5EF4-FFF2-40B4-BE49-F238E27FC236}">
                  <a16:creationId xmlns:a16="http://schemas.microsoft.com/office/drawing/2014/main" id="{E6B3734E-4056-4AAF-B13A-94C57AAF80FC}"/>
                </a:ext>
              </a:extLst>
            </p:cNvPr>
            <p:cNvSpPr>
              <a:spLocks/>
            </p:cNvSpPr>
            <p:nvPr userDrawn="1"/>
          </p:nvSpPr>
          <p:spPr bwMode="auto">
            <a:xfrm>
              <a:off x="5690963" y="4943171"/>
              <a:ext cx="188913" cy="422275"/>
            </a:xfrm>
            <a:custGeom>
              <a:avLst/>
              <a:gdLst>
                <a:gd name="T0" fmla="*/ 0 w 31"/>
                <a:gd name="T1" fmla="*/ 2 h 67"/>
                <a:gd name="T2" fmla="*/ 11 w 31"/>
                <a:gd name="T3" fmla="*/ 0 h 67"/>
                <a:gd name="T4" fmla="*/ 11 w 31"/>
                <a:gd name="T5" fmla="*/ 15 h 67"/>
                <a:gd name="T6" fmla="*/ 29 w 31"/>
                <a:gd name="T7" fmla="*/ 15 h 67"/>
                <a:gd name="T8" fmla="*/ 29 w 31"/>
                <a:gd name="T9" fmla="*/ 25 h 67"/>
                <a:gd name="T10" fmla="*/ 11 w 31"/>
                <a:gd name="T11" fmla="*/ 25 h 67"/>
                <a:gd name="T12" fmla="*/ 11 w 31"/>
                <a:gd name="T13" fmla="*/ 45 h 67"/>
                <a:gd name="T14" fmla="*/ 13 w 31"/>
                <a:gd name="T15" fmla="*/ 54 h 67"/>
                <a:gd name="T16" fmla="*/ 20 w 31"/>
                <a:gd name="T17" fmla="*/ 57 h 67"/>
                <a:gd name="T18" fmla="*/ 25 w 31"/>
                <a:gd name="T19" fmla="*/ 56 h 67"/>
                <a:gd name="T20" fmla="*/ 29 w 31"/>
                <a:gd name="T21" fmla="*/ 55 h 67"/>
                <a:gd name="T22" fmla="*/ 31 w 31"/>
                <a:gd name="T23" fmla="*/ 64 h 67"/>
                <a:gd name="T24" fmla="*/ 26 w 31"/>
                <a:gd name="T25" fmla="*/ 66 h 67"/>
                <a:gd name="T26" fmla="*/ 18 w 31"/>
                <a:gd name="T27" fmla="*/ 67 h 67"/>
                <a:gd name="T28" fmla="*/ 9 w 31"/>
                <a:gd name="T29" fmla="*/ 65 h 67"/>
                <a:gd name="T30" fmla="*/ 4 w 31"/>
                <a:gd name="T31" fmla="*/ 61 h 67"/>
                <a:gd name="T32" fmla="*/ 1 w 31"/>
                <a:gd name="T33" fmla="*/ 54 h 67"/>
                <a:gd name="T34" fmla="*/ 0 w 31"/>
                <a:gd name="T35" fmla="*/ 45 h 67"/>
                <a:gd name="T36" fmla="*/ 0 w 31"/>
                <a:gd name="T37"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7">
                  <a:moveTo>
                    <a:pt x="0" y="2"/>
                  </a:moveTo>
                  <a:cubicBezTo>
                    <a:pt x="11" y="0"/>
                    <a:pt x="11" y="0"/>
                    <a:pt x="11" y="0"/>
                  </a:cubicBezTo>
                  <a:cubicBezTo>
                    <a:pt x="11" y="15"/>
                    <a:pt x="11" y="15"/>
                    <a:pt x="11" y="15"/>
                  </a:cubicBezTo>
                  <a:cubicBezTo>
                    <a:pt x="29" y="15"/>
                    <a:pt x="29" y="15"/>
                    <a:pt x="29" y="15"/>
                  </a:cubicBezTo>
                  <a:cubicBezTo>
                    <a:pt x="29" y="25"/>
                    <a:pt x="29" y="25"/>
                    <a:pt x="29" y="25"/>
                  </a:cubicBezTo>
                  <a:cubicBezTo>
                    <a:pt x="11" y="25"/>
                    <a:pt x="11" y="25"/>
                    <a:pt x="11" y="25"/>
                  </a:cubicBezTo>
                  <a:cubicBezTo>
                    <a:pt x="11" y="45"/>
                    <a:pt x="11" y="45"/>
                    <a:pt x="11" y="45"/>
                  </a:cubicBezTo>
                  <a:cubicBezTo>
                    <a:pt x="11" y="49"/>
                    <a:pt x="12" y="52"/>
                    <a:pt x="13" y="54"/>
                  </a:cubicBezTo>
                  <a:cubicBezTo>
                    <a:pt x="15" y="56"/>
                    <a:pt x="17" y="57"/>
                    <a:pt x="20" y="57"/>
                  </a:cubicBezTo>
                  <a:cubicBezTo>
                    <a:pt x="22" y="57"/>
                    <a:pt x="24" y="56"/>
                    <a:pt x="25" y="56"/>
                  </a:cubicBezTo>
                  <a:cubicBezTo>
                    <a:pt x="27" y="55"/>
                    <a:pt x="28" y="55"/>
                    <a:pt x="29" y="55"/>
                  </a:cubicBezTo>
                  <a:cubicBezTo>
                    <a:pt x="31" y="64"/>
                    <a:pt x="31" y="64"/>
                    <a:pt x="31" y="64"/>
                  </a:cubicBezTo>
                  <a:cubicBezTo>
                    <a:pt x="30" y="64"/>
                    <a:pt x="28" y="65"/>
                    <a:pt x="26" y="66"/>
                  </a:cubicBezTo>
                  <a:cubicBezTo>
                    <a:pt x="24" y="66"/>
                    <a:pt x="21" y="67"/>
                    <a:pt x="18" y="67"/>
                  </a:cubicBezTo>
                  <a:cubicBezTo>
                    <a:pt x="15" y="67"/>
                    <a:pt x="12" y="66"/>
                    <a:pt x="9" y="65"/>
                  </a:cubicBezTo>
                  <a:cubicBezTo>
                    <a:pt x="7" y="64"/>
                    <a:pt x="5" y="63"/>
                    <a:pt x="4" y="61"/>
                  </a:cubicBezTo>
                  <a:cubicBezTo>
                    <a:pt x="2" y="59"/>
                    <a:pt x="1" y="57"/>
                    <a:pt x="1" y="54"/>
                  </a:cubicBezTo>
                  <a:cubicBezTo>
                    <a:pt x="0" y="52"/>
                    <a:pt x="0" y="49"/>
                    <a:pt x="0" y="45"/>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24">
              <a:extLst>
                <a:ext uri="{FF2B5EF4-FFF2-40B4-BE49-F238E27FC236}">
                  <a16:creationId xmlns:a16="http://schemas.microsoft.com/office/drawing/2014/main" id="{B931A672-14CC-47B3-AE00-493DF7FA726F}"/>
                </a:ext>
              </a:extLst>
            </p:cNvPr>
            <p:cNvSpPr>
              <a:spLocks/>
            </p:cNvSpPr>
            <p:nvPr userDrawn="1"/>
          </p:nvSpPr>
          <p:spPr bwMode="auto">
            <a:xfrm>
              <a:off x="5903688" y="5030484"/>
              <a:ext cx="227013" cy="334963"/>
            </a:xfrm>
            <a:custGeom>
              <a:avLst/>
              <a:gdLst>
                <a:gd name="T0" fmla="*/ 16 w 37"/>
                <a:gd name="T1" fmla="*/ 43 h 53"/>
                <a:gd name="T2" fmla="*/ 23 w 37"/>
                <a:gd name="T3" fmla="*/ 42 h 53"/>
                <a:gd name="T4" fmla="*/ 25 w 37"/>
                <a:gd name="T5" fmla="*/ 38 h 53"/>
                <a:gd name="T6" fmla="*/ 23 w 37"/>
                <a:gd name="T7" fmla="*/ 34 h 53"/>
                <a:gd name="T8" fmla="*/ 15 w 37"/>
                <a:gd name="T9" fmla="*/ 30 h 53"/>
                <a:gd name="T10" fmla="*/ 9 w 37"/>
                <a:gd name="T11" fmla="*/ 28 h 53"/>
                <a:gd name="T12" fmla="*/ 5 w 37"/>
                <a:gd name="T13" fmla="*/ 25 h 53"/>
                <a:gd name="T14" fmla="*/ 2 w 37"/>
                <a:gd name="T15" fmla="*/ 21 h 53"/>
                <a:gd name="T16" fmla="*/ 1 w 37"/>
                <a:gd name="T17" fmla="*/ 15 h 53"/>
                <a:gd name="T18" fmla="*/ 6 w 37"/>
                <a:gd name="T19" fmla="*/ 4 h 53"/>
                <a:gd name="T20" fmla="*/ 20 w 37"/>
                <a:gd name="T21" fmla="*/ 0 h 53"/>
                <a:gd name="T22" fmla="*/ 28 w 37"/>
                <a:gd name="T23" fmla="*/ 1 h 53"/>
                <a:gd name="T24" fmla="*/ 34 w 37"/>
                <a:gd name="T25" fmla="*/ 2 h 53"/>
                <a:gd name="T26" fmla="*/ 32 w 37"/>
                <a:gd name="T27" fmla="*/ 12 h 53"/>
                <a:gd name="T28" fmla="*/ 27 w 37"/>
                <a:gd name="T29" fmla="*/ 10 h 53"/>
                <a:gd name="T30" fmla="*/ 20 w 37"/>
                <a:gd name="T31" fmla="*/ 9 h 53"/>
                <a:gd name="T32" fmla="*/ 15 w 37"/>
                <a:gd name="T33" fmla="*/ 11 h 53"/>
                <a:gd name="T34" fmla="*/ 12 w 37"/>
                <a:gd name="T35" fmla="*/ 14 h 53"/>
                <a:gd name="T36" fmla="*/ 13 w 37"/>
                <a:gd name="T37" fmla="*/ 17 h 53"/>
                <a:gd name="T38" fmla="*/ 14 w 37"/>
                <a:gd name="T39" fmla="*/ 18 h 53"/>
                <a:gd name="T40" fmla="*/ 17 w 37"/>
                <a:gd name="T41" fmla="*/ 20 h 53"/>
                <a:gd name="T42" fmla="*/ 21 w 37"/>
                <a:gd name="T43" fmla="*/ 22 h 53"/>
                <a:gd name="T44" fmla="*/ 28 w 37"/>
                <a:gd name="T45" fmla="*/ 25 h 53"/>
                <a:gd name="T46" fmla="*/ 33 w 37"/>
                <a:gd name="T47" fmla="*/ 28 h 53"/>
                <a:gd name="T48" fmla="*/ 36 w 37"/>
                <a:gd name="T49" fmla="*/ 32 h 53"/>
                <a:gd name="T50" fmla="*/ 37 w 37"/>
                <a:gd name="T51" fmla="*/ 38 h 53"/>
                <a:gd name="T52" fmla="*/ 31 w 37"/>
                <a:gd name="T53" fmla="*/ 49 h 53"/>
                <a:gd name="T54" fmla="*/ 16 w 37"/>
                <a:gd name="T55" fmla="*/ 53 h 53"/>
                <a:gd name="T56" fmla="*/ 5 w 37"/>
                <a:gd name="T57" fmla="*/ 52 h 53"/>
                <a:gd name="T58" fmla="*/ 0 w 37"/>
                <a:gd name="T59" fmla="*/ 50 h 53"/>
                <a:gd name="T60" fmla="*/ 2 w 37"/>
                <a:gd name="T61" fmla="*/ 40 h 53"/>
                <a:gd name="T62" fmla="*/ 8 w 37"/>
                <a:gd name="T63" fmla="*/ 42 h 53"/>
                <a:gd name="T64" fmla="*/ 16 w 37"/>
                <a:gd name="T65"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53">
                  <a:moveTo>
                    <a:pt x="16" y="43"/>
                  </a:moveTo>
                  <a:cubicBezTo>
                    <a:pt x="19" y="43"/>
                    <a:pt x="21" y="43"/>
                    <a:pt x="23" y="42"/>
                  </a:cubicBezTo>
                  <a:cubicBezTo>
                    <a:pt x="24" y="41"/>
                    <a:pt x="25" y="40"/>
                    <a:pt x="25" y="38"/>
                  </a:cubicBezTo>
                  <a:cubicBezTo>
                    <a:pt x="25" y="36"/>
                    <a:pt x="24" y="35"/>
                    <a:pt x="23" y="34"/>
                  </a:cubicBezTo>
                  <a:cubicBezTo>
                    <a:pt x="21" y="33"/>
                    <a:pt x="19" y="32"/>
                    <a:pt x="15" y="30"/>
                  </a:cubicBezTo>
                  <a:cubicBezTo>
                    <a:pt x="13" y="30"/>
                    <a:pt x="11" y="29"/>
                    <a:pt x="9" y="28"/>
                  </a:cubicBezTo>
                  <a:cubicBezTo>
                    <a:pt x="8" y="27"/>
                    <a:pt x="6" y="26"/>
                    <a:pt x="5" y="25"/>
                  </a:cubicBezTo>
                  <a:cubicBezTo>
                    <a:pt x="4" y="24"/>
                    <a:pt x="3" y="22"/>
                    <a:pt x="2" y="21"/>
                  </a:cubicBezTo>
                  <a:cubicBezTo>
                    <a:pt x="1" y="19"/>
                    <a:pt x="1" y="17"/>
                    <a:pt x="1" y="15"/>
                  </a:cubicBezTo>
                  <a:cubicBezTo>
                    <a:pt x="1" y="10"/>
                    <a:pt x="2" y="7"/>
                    <a:pt x="6" y="4"/>
                  </a:cubicBezTo>
                  <a:cubicBezTo>
                    <a:pt x="9" y="1"/>
                    <a:pt x="14" y="0"/>
                    <a:pt x="20" y="0"/>
                  </a:cubicBezTo>
                  <a:cubicBezTo>
                    <a:pt x="23" y="0"/>
                    <a:pt x="25" y="0"/>
                    <a:pt x="28" y="1"/>
                  </a:cubicBezTo>
                  <a:cubicBezTo>
                    <a:pt x="31" y="1"/>
                    <a:pt x="33" y="2"/>
                    <a:pt x="34" y="2"/>
                  </a:cubicBezTo>
                  <a:cubicBezTo>
                    <a:pt x="32" y="12"/>
                    <a:pt x="32" y="12"/>
                    <a:pt x="32" y="12"/>
                  </a:cubicBezTo>
                  <a:cubicBezTo>
                    <a:pt x="31" y="11"/>
                    <a:pt x="29" y="11"/>
                    <a:pt x="27" y="10"/>
                  </a:cubicBezTo>
                  <a:cubicBezTo>
                    <a:pt x="25" y="10"/>
                    <a:pt x="23" y="9"/>
                    <a:pt x="20" y="9"/>
                  </a:cubicBezTo>
                  <a:cubicBezTo>
                    <a:pt x="18" y="9"/>
                    <a:pt x="16" y="10"/>
                    <a:pt x="15" y="11"/>
                  </a:cubicBezTo>
                  <a:cubicBezTo>
                    <a:pt x="13" y="11"/>
                    <a:pt x="12" y="13"/>
                    <a:pt x="12" y="14"/>
                  </a:cubicBezTo>
                  <a:cubicBezTo>
                    <a:pt x="12" y="15"/>
                    <a:pt x="12" y="16"/>
                    <a:pt x="13" y="17"/>
                  </a:cubicBezTo>
                  <a:cubicBezTo>
                    <a:pt x="13" y="17"/>
                    <a:pt x="14" y="18"/>
                    <a:pt x="14" y="18"/>
                  </a:cubicBezTo>
                  <a:cubicBezTo>
                    <a:pt x="15" y="19"/>
                    <a:pt x="16" y="19"/>
                    <a:pt x="17" y="20"/>
                  </a:cubicBezTo>
                  <a:cubicBezTo>
                    <a:pt x="18" y="20"/>
                    <a:pt x="20" y="21"/>
                    <a:pt x="21" y="22"/>
                  </a:cubicBezTo>
                  <a:cubicBezTo>
                    <a:pt x="24" y="23"/>
                    <a:pt x="26" y="24"/>
                    <a:pt x="28" y="25"/>
                  </a:cubicBezTo>
                  <a:cubicBezTo>
                    <a:pt x="30" y="26"/>
                    <a:pt x="32" y="27"/>
                    <a:pt x="33" y="28"/>
                  </a:cubicBezTo>
                  <a:cubicBezTo>
                    <a:pt x="34" y="29"/>
                    <a:pt x="35" y="31"/>
                    <a:pt x="36" y="32"/>
                  </a:cubicBezTo>
                  <a:cubicBezTo>
                    <a:pt x="36" y="34"/>
                    <a:pt x="37" y="36"/>
                    <a:pt x="37" y="38"/>
                  </a:cubicBezTo>
                  <a:cubicBezTo>
                    <a:pt x="37" y="43"/>
                    <a:pt x="35" y="46"/>
                    <a:pt x="31" y="49"/>
                  </a:cubicBezTo>
                  <a:cubicBezTo>
                    <a:pt x="28" y="51"/>
                    <a:pt x="23" y="53"/>
                    <a:pt x="16" y="53"/>
                  </a:cubicBezTo>
                  <a:cubicBezTo>
                    <a:pt x="12" y="53"/>
                    <a:pt x="8" y="52"/>
                    <a:pt x="5" y="52"/>
                  </a:cubicBezTo>
                  <a:cubicBezTo>
                    <a:pt x="3" y="51"/>
                    <a:pt x="1" y="50"/>
                    <a:pt x="0" y="50"/>
                  </a:cubicBezTo>
                  <a:cubicBezTo>
                    <a:pt x="2" y="40"/>
                    <a:pt x="2" y="40"/>
                    <a:pt x="2" y="40"/>
                  </a:cubicBezTo>
                  <a:cubicBezTo>
                    <a:pt x="3" y="41"/>
                    <a:pt x="6" y="41"/>
                    <a:pt x="8" y="42"/>
                  </a:cubicBezTo>
                  <a:cubicBezTo>
                    <a:pt x="10" y="43"/>
                    <a:pt x="13" y="43"/>
                    <a:pt x="16"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25">
              <a:extLst>
                <a:ext uri="{FF2B5EF4-FFF2-40B4-BE49-F238E27FC236}">
                  <a16:creationId xmlns:a16="http://schemas.microsoft.com/office/drawing/2014/main" id="{4F0922C2-DC30-4808-B2D1-53B9A9F52D85}"/>
                </a:ext>
              </a:extLst>
            </p:cNvPr>
            <p:cNvSpPr>
              <a:spLocks/>
            </p:cNvSpPr>
            <p:nvPr userDrawn="1"/>
          </p:nvSpPr>
          <p:spPr bwMode="auto">
            <a:xfrm>
              <a:off x="6289450" y="5030484"/>
              <a:ext cx="238125" cy="334963"/>
            </a:xfrm>
            <a:custGeom>
              <a:avLst/>
              <a:gdLst>
                <a:gd name="T0" fmla="*/ 0 w 39"/>
                <a:gd name="T1" fmla="*/ 26 h 53"/>
                <a:gd name="T2" fmla="*/ 2 w 39"/>
                <a:gd name="T3" fmla="*/ 16 h 53"/>
                <a:gd name="T4" fmla="*/ 7 w 39"/>
                <a:gd name="T5" fmla="*/ 7 h 53"/>
                <a:gd name="T6" fmla="*/ 15 w 39"/>
                <a:gd name="T7" fmla="*/ 2 h 53"/>
                <a:gd name="T8" fmla="*/ 25 w 39"/>
                <a:gd name="T9" fmla="*/ 0 h 53"/>
                <a:gd name="T10" fmla="*/ 39 w 39"/>
                <a:gd name="T11" fmla="*/ 3 h 53"/>
                <a:gd name="T12" fmla="*/ 36 w 39"/>
                <a:gd name="T13" fmla="*/ 12 h 53"/>
                <a:gd name="T14" fmla="*/ 31 w 39"/>
                <a:gd name="T15" fmla="*/ 11 h 53"/>
                <a:gd name="T16" fmla="*/ 26 w 39"/>
                <a:gd name="T17" fmla="*/ 10 h 53"/>
                <a:gd name="T18" fmla="*/ 16 w 39"/>
                <a:gd name="T19" fmla="*/ 14 h 53"/>
                <a:gd name="T20" fmla="*/ 12 w 39"/>
                <a:gd name="T21" fmla="*/ 26 h 53"/>
                <a:gd name="T22" fmla="*/ 15 w 39"/>
                <a:gd name="T23" fmla="*/ 38 h 53"/>
                <a:gd name="T24" fmla="*/ 27 w 39"/>
                <a:gd name="T25" fmla="*/ 43 h 53"/>
                <a:gd name="T26" fmla="*/ 33 w 39"/>
                <a:gd name="T27" fmla="*/ 42 h 53"/>
                <a:gd name="T28" fmla="*/ 38 w 39"/>
                <a:gd name="T29" fmla="*/ 41 h 53"/>
                <a:gd name="T30" fmla="*/ 39 w 39"/>
                <a:gd name="T31" fmla="*/ 50 h 53"/>
                <a:gd name="T32" fmla="*/ 33 w 39"/>
                <a:gd name="T33" fmla="*/ 52 h 53"/>
                <a:gd name="T34" fmla="*/ 25 w 39"/>
                <a:gd name="T35" fmla="*/ 53 h 53"/>
                <a:gd name="T36" fmla="*/ 14 w 39"/>
                <a:gd name="T37" fmla="*/ 51 h 53"/>
                <a:gd name="T38" fmla="*/ 6 w 39"/>
                <a:gd name="T39" fmla="*/ 45 h 53"/>
                <a:gd name="T40" fmla="*/ 2 w 39"/>
                <a:gd name="T41" fmla="*/ 37 h 53"/>
                <a:gd name="T42" fmla="*/ 0 w 39"/>
                <a:gd name="T43"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3">
                  <a:moveTo>
                    <a:pt x="0" y="26"/>
                  </a:moveTo>
                  <a:cubicBezTo>
                    <a:pt x="0" y="23"/>
                    <a:pt x="1" y="19"/>
                    <a:pt x="2" y="16"/>
                  </a:cubicBezTo>
                  <a:cubicBezTo>
                    <a:pt x="3" y="13"/>
                    <a:pt x="5" y="10"/>
                    <a:pt x="7" y="7"/>
                  </a:cubicBezTo>
                  <a:cubicBezTo>
                    <a:pt x="9" y="5"/>
                    <a:pt x="12" y="3"/>
                    <a:pt x="15" y="2"/>
                  </a:cubicBezTo>
                  <a:cubicBezTo>
                    <a:pt x="18" y="1"/>
                    <a:pt x="21" y="0"/>
                    <a:pt x="25" y="0"/>
                  </a:cubicBezTo>
                  <a:cubicBezTo>
                    <a:pt x="30" y="0"/>
                    <a:pt x="34" y="1"/>
                    <a:pt x="39" y="3"/>
                  </a:cubicBezTo>
                  <a:cubicBezTo>
                    <a:pt x="36" y="12"/>
                    <a:pt x="36" y="12"/>
                    <a:pt x="36" y="12"/>
                  </a:cubicBezTo>
                  <a:cubicBezTo>
                    <a:pt x="35" y="11"/>
                    <a:pt x="33" y="11"/>
                    <a:pt x="31" y="11"/>
                  </a:cubicBezTo>
                  <a:cubicBezTo>
                    <a:pt x="30" y="10"/>
                    <a:pt x="28" y="10"/>
                    <a:pt x="26" y="10"/>
                  </a:cubicBezTo>
                  <a:cubicBezTo>
                    <a:pt x="21" y="10"/>
                    <a:pt x="18" y="11"/>
                    <a:pt x="16" y="14"/>
                  </a:cubicBezTo>
                  <a:cubicBezTo>
                    <a:pt x="13" y="17"/>
                    <a:pt x="12" y="21"/>
                    <a:pt x="12" y="26"/>
                  </a:cubicBezTo>
                  <a:cubicBezTo>
                    <a:pt x="12" y="31"/>
                    <a:pt x="13" y="35"/>
                    <a:pt x="15" y="38"/>
                  </a:cubicBezTo>
                  <a:cubicBezTo>
                    <a:pt x="18" y="41"/>
                    <a:pt x="21" y="43"/>
                    <a:pt x="27" y="43"/>
                  </a:cubicBezTo>
                  <a:cubicBezTo>
                    <a:pt x="29" y="43"/>
                    <a:pt x="31" y="42"/>
                    <a:pt x="33" y="42"/>
                  </a:cubicBezTo>
                  <a:cubicBezTo>
                    <a:pt x="35" y="42"/>
                    <a:pt x="36" y="41"/>
                    <a:pt x="38" y="41"/>
                  </a:cubicBezTo>
                  <a:cubicBezTo>
                    <a:pt x="39" y="50"/>
                    <a:pt x="39" y="50"/>
                    <a:pt x="39" y="50"/>
                  </a:cubicBezTo>
                  <a:cubicBezTo>
                    <a:pt x="38" y="51"/>
                    <a:pt x="36" y="51"/>
                    <a:pt x="33" y="52"/>
                  </a:cubicBezTo>
                  <a:cubicBezTo>
                    <a:pt x="31" y="52"/>
                    <a:pt x="28" y="53"/>
                    <a:pt x="25" y="53"/>
                  </a:cubicBezTo>
                  <a:cubicBezTo>
                    <a:pt x="21" y="53"/>
                    <a:pt x="17" y="52"/>
                    <a:pt x="14" y="51"/>
                  </a:cubicBezTo>
                  <a:cubicBezTo>
                    <a:pt x="11" y="49"/>
                    <a:pt x="8" y="48"/>
                    <a:pt x="6" y="45"/>
                  </a:cubicBezTo>
                  <a:cubicBezTo>
                    <a:pt x="4" y="43"/>
                    <a:pt x="3" y="40"/>
                    <a:pt x="2" y="37"/>
                  </a:cubicBezTo>
                  <a:cubicBezTo>
                    <a:pt x="1" y="34"/>
                    <a:pt x="0" y="30"/>
                    <a:pt x="0" y="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26">
              <a:extLst>
                <a:ext uri="{FF2B5EF4-FFF2-40B4-BE49-F238E27FC236}">
                  <a16:creationId xmlns:a16="http://schemas.microsoft.com/office/drawing/2014/main" id="{14AEFC97-1777-45AD-9BC7-AF31B29FCBD8}"/>
                </a:ext>
              </a:extLst>
            </p:cNvPr>
            <p:cNvSpPr>
              <a:spLocks noEditPoints="1"/>
            </p:cNvSpPr>
            <p:nvPr userDrawn="1"/>
          </p:nvSpPr>
          <p:spPr bwMode="auto">
            <a:xfrm>
              <a:off x="6552975" y="5030484"/>
              <a:ext cx="292100" cy="334963"/>
            </a:xfrm>
            <a:custGeom>
              <a:avLst/>
              <a:gdLst>
                <a:gd name="T0" fmla="*/ 48 w 48"/>
                <a:gd name="T1" fmla="*/ 26 h 53"/>
                <a:gd name="T2" fmla="*/ 46 w 48"/>
                <a:gd name="T3" fmla="*/ 37 h 53"/>
                <a:gd name="T4" fmla="*/ 41 w 48"/>
                <a:gd name="T5" fmla="*/ 45 h 53"/>
                <a:gd name="T6" fmla="*/ 33 w 48"/>
                <a:gd name="T7" fmla="*/ 51 h 53"/>
                <a:gd name="T8" fmla="*/ 24 w 48"/>
                <a:gd name="T9" fmla="*/ 53 h 53"/>
                <a:gd name="T10" fmla="*/ 14 w 48"/>
                <a:gd name="T11" fmla="*/ 51 h 53"/>
                <a:gd name="T12" fmla="*/ 6 w 48"/>
                <a:gd name="T13" fmla="*/ 45 h 53"/>
                <a:gd name="T14" fmla="*/ 1 w 48"/>
                <a:gd name="T15" fmla="*/ 37 h 53"/>
                <a:gd name="T16" fmla="*/ 0 w 48"/>
                <a:gd name="T17" fmla="*/ 26 h 53"/>
                <a:gd name="T18" fmla="*/ 1 w 48"/>
                <a:gd name="T19" fmla="*/ 15 h 53"/>
                <a:gd name="T20" fmla="*/ 6 w 48"/>
                <a:gd name="T21" fmla="*/ 7 h 53"/>
                <a:gd name="T22" fmla="*/ 14 w 48"/>
                <a:gd name="T23" fmla="*/ 2 h 53"/>
                <a:gd name="T24" fmla="*/ 24 w 48"/>
                <a:gd name="T25" fmla="*/ 0 h 53"/>
                <a:gd name="T26" fmla="*/ 33 w 48"/>
                <a:gd name="T27" fmla="*/ 2 h 53"/>
                <a:gd name="T28" fmla="*/ 41 w 48"/>
                <a:gd name="T29" fmla="*/ 7 h 53"/>
                <a:gd name="T30" fmla="*/ 46 w 48"/>
                <a:gd name="T31" fmla="*/ 15 h 53"/>
                <a:gd name="T32" fmla="*/ 48 w 48"/>
                <a:gd name="T33" fmla="*/ 26 h 53"/>
                <a:gd name="T34" fmla="*/ 36 w 48"/>
                <a:gd name="T35" fmla="*/ 26 h 53"/>
                <a:gd name="T36" fmla="*/ 33 w 48"/>
                <a:gd name="T37" fmla="*/ 14 h 53"/>
                <a:gd name="T38" fmla="*/ 24 w 48"/>
                <a:gd name="T39" fmla="*/ 10 h 53"/>
                <a:gd name="T40" fmla="*/ 15 w 48"/>
                <a:gd name="T41" fmla="*/ 14 h 53"/>
                <a:gd name="T42" fmla="*/ 11 w 48"/>
                <a:gd name="T43" fmla="*/ 26 h 53"/>
                <a:gd name="T44" fmla="*/ 15 w 48"/>
                <a:gd name="T45" fmla="*/ 38 h 53"/>
                <a:gd name="T46" fmla="*/ 24 w 48"/>
                <a:gd name="T47" fmla="*/ 43 h 53"/>
                <a:gd name="T48" fmla="*/ 33 w 48"/>
                <a:gd name="T49" fmla="*/ 38 h 53"/>
                <a:gd name="T50" fmla="*/ 36 w 48"/>
                <a:gd name="T5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53">
                  <a:moveTo>
                    <a:pt x="48" y="26"/>
                  </a:moveTo>
                  <a:cubicBezTo>
                    <a:pt x="48" y="30"/>
                    <a:pt x="47" y="34"/>
                    <a:pt x="46" y="37"/>
                  </a:cubicBezTo>
                  <a:cubicBezTo>
                    <a:pt x="45" y="40"/>
                    <a:pt x="43" y="43"/>
                    <a:pt x="41" y="45"/>
                  </a:cubicBezTo>
                  <a:cubicBezTo>
                    <a:pt x="39" y="48"/>
                    <a:pt x="36" y="50"/>
                    <a:pt x="33" y="51"/>
                  </a:cubicBezTo>
                  <a:cubicBezTo>
                    <a:pt x="30" y="52"/>
                    <a:pt x="27" y="53"/>
                    <a:pt x="24" y="53"/>
                  </a:cubicBezTo>
                  <a:cubicBezTo>
                    <a:pt x="20" y="53"/>
                    <a:pt x="17" y="52"/>
                    <a:pt x="14" y="51"/>
                  </a:cubicBezTo>
                  <a:cubicBezTo>
                    <a:pt x="11" y="50"/>
                    <a:pt x="8" y="48"/>
                    <a:pt x="6" y="45"/>
                  </a:cubicBezTo>
                  <a:cubicBezTo>
                    <a:pt x="4" y="43"/>
                    <a:pt x="2" y="40"/>
                    <a:pt x="1" y="37"/>
                  </a:cubicBezTo>
                  <a:cubicBezTo>
                    <a:pt x="0" y="34"/>
                    <a:pt x="0" y="30"/>
                    <a:pt x="0" y="26"/>
                  </a:cubicBezTo>
                  <a:cubicBezTo>
                    <a:pt x="0" y="22"/>
                    <a:pt x="0" y="19"/>
                    <a:pt x="1" y="15"/>
                  </a:cubicBezTo>
                  <a:cubicBezTo>
                    <a:pt x="2" y="12"/>
                    <a:pt x="4" y="9"/>
                    <a:pt x="6" y="7"/>
                  </a:cubicBezTo>
                  <a:cubicBezTo>
                    <a:pt x="8" y="5"/>
                    <a:pt x="11" y="3"/>
                    <a:pt x="14" y="2"/>
                  </a:cubicBezTo>
                  <a:cubicBezTo>
                    <a:pt x="17" y="1"/>
                    <a:pt x="20" y="0"/>
                    <a:pt x="24" y="0"/>
                  </a:cubicBezTo>
                  <a:cubicBezTo>
                    <a:pt x="27" y="0"/>
                    <a:pt x="30" y="1"/>
                    <a:pt x="33" y="2"/>
                  </a:cubicBezTo>
                  <a:cubicBezTo>
                    <a:pt x="36" y="3"/>
                    <a:pt x="39" y="5"/>
                    <a:pt x="41" y="7"/>
                  </a:cubicBezTo>
                  <a:cubicBezTo>
                    <a:pt x="43" y="9"/>
                    <a:pt x="45" y="12"/>
                    <a:pt x="46" y="15"/>
                  </a:cubicBezTo>
                  <a:cubicBezTo>
                    <a:pt x="47" y="19"/>
                    <a:pt x="48" y="22"/>
                    <a:pt x="48" y="26"/>
                  </a:cubicBezTo>
                  <a:close/>
                  <a:moveTo>
                    <a:pt x="36" y="26"/>
                  </a:moveTo>
                  <a:cubicBezTo>
                    <a:pt x="36" y="21"/>
                    <a:pt x="35" y="17"/>
                    <a:pt x="33" y="14"/>
                  </a:cubicBezTo>
                  <a:cubicBezTo>
                    <a:pt x="30" y="11"/>
                    <a:pt x="27" y="10"/>
                    <a:pt x="24" y="10"/>
                  </a:cubicBezTo>
                  <a:cubicBezTo>
                    <a:pt x="20" y="10"/>
                    <a:pt x="17" y="11"/>
                    <a:pt x="15" y="14"/>
                  </a:cubicBezTo>
                  <a:cubicBezTo>
                    <a:pt x="13" y="17"/>
                    <a:pt x="11" y="21"/>
                    <a:pt x="11" y="26"/>
                  </a:cubicBezTo>
                  <a:cubicBezTo>
                    <a:pt x="11" y="31"/>
                    <a:pt x="13" y="35"/>
                    <a:pt x="15" y="38"/>
                  </a:cubicBezTo>
                  <a:cubicBezTo>
                    <a:pt x="17" y="41"/>
                    <a:pt x="20" y="43"/>
                    <a:pt x="24" y="43"/>
                  </a:cubicBezTo>
                  <a:cubicBezTo>
                    <a:pt x="27" y="43"/>
                    <a:pt x="30" y="41"/>
                    <a:pt x="33" y="38"/>
                  </a:cubicBezTo>
                  <a:cubicBezTo>
                    <a:pt x="35" y="35"/>
                    <a:pt x="36" y="31"/>
                    <a:pt x="36" y="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27">
              <a:extLst>
                <a:ext uri="{FF2B5EF4-FFF2-40B4-BE49-F238E27FC236}">
                  <a16:creationId xmlns:a16="http://schemas.microsoft.com/office/drawing/2014/main" id="{B47DB4BA-5B8E-41A8-9708-0FC2613DD8C8}"/>
                </a:ext>
              </a:extLst>
            </p:cNvPr>
            <p:cNvSpPr>
              <a:spLocks/>
            </p:cNvSpPr>
            <p:nvPr userDrawn="1"/>
          </p:nvSpPr>
          <p:spPr bwMode="auto">
            <a:xfrm>
              <a:off x="6900638" y="5036834"/>
              <a:ext cx="257175" cy="328613"/>
            </a:xfrm>
            <a:custGeom>
              <a:avLst/>
              <a:gdLst>
                <a:gd name="T0" fmla="*/ 42 w 42"/>
                <a:gd name="T1" fmla="*/ 49 h 52"/>
                <a:gd name="T2" fmla="*/ 33 w 42"/>
                <a:gd name="T3" fmla="*/ 51 h 52"/>
                <a:gd name="T4" fmla="*/ 21 w 42"/>
                <a:gd name="T5" fmla="*/ 52 h 52"/>
                <a:gd name="T6" fmla="*/ 11 w 42"/>
                <a:gd name="T7" fmla="*/ 50 h 52"/>
                <a:gd name="T8" fmla="*/ 5 w 42"/>
                <a:gd name="T9" fmla="*/ 45 h 52"/>
                <a:gd name="T10" fmla="*/ 1 w 42"/>
                <a:gd name="T11" fmla="*/ 38 h 52"/>
                <a:gd name="T12" fmla="*/ 0 w 42"/>
                <a:gd name="T13" fmla="*/ 28 h 52"/>
                <a:gd name="T14" fmla="*/ 0 w 42"/>
                <a:gd name="T15" fmla="*/ 0 h 52"/>
                <a:gd name="T16" fmla="*/ 12 w 42"/>
                <a:gd name="T17" fmla="*/ 0 h 52"/>
                <a:gd name="T18" fmla="*/ 12 w 42"/>
                <a:gd name="T19" fmla="*/ 26 h 52"/>
                <a:gd name="T20" fmla="*/ 14 w 42"/>
                <a:gd name="T21" fmla="*/ 38 h 52"/>
                <a:gd name="T22" fmla="*/ 22 w 42"/>
                <a:gd name="T23" fmla="*/ 41 h 52"/>
                <a:gd name="T24" fmla="*/ 27 w 42"/>
                <a:gd name="T25" fmla="*/ 41 h 52"/>
                <a:gd name="T26" fmla="*/ 30 w 42"/>
                <a:gd name="T27" fmla="*/ 41 h 52"/>
                <a:gd name="T28" fmla="*/ 30 w 42"/>
                <a:gd name="T29" fmla="*/ 0 h 52"/>
                <a:gd name="T30" fmla="*/ 42 w 42"/>
                <a:gd name="T31" fmla="*/ 0 h 52"/>
                <a:gd name="T32" fmla="*/ 42 w 42"/>
                <a:gd name="T33"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2">
                  <a:moveTo>
                    <a:pt x="42" y="49"/>
                  </a:moveTo>
                  <a:cubicBezTo>
                    <a:pt x="40" y="49"/>
                    <a:pt x="37" y="50"/>
                    <a:pt x="33" y="51"/>
                  </a:cubicBezTo>
                  <a:cubicBezTo>
                    <a:pt x="30" y="51"/>
                    <a:pt x="26" y="52"/>
                    <a:pt x="21" y="52"/>
                  </a:cubicBezTo>
                  <a:cubicBezTo>
                    <a:pt x="17" y="52"/>
                    <a:pt x="14" y="51"/>
                    <a:pt x="11" y="50"/>
                  </a:cubicBezTo>
                  <a:cubicBezTo>
                    <a:pt x="9" y="49"/>
                    <a:pt x="6" y="47"/>
                    <a:pt x="5" y="45"/>
                  </a:cubicBezTo>
                  <a:cubicBezTo>
                    <a:pt x="3" y="43"/>
                    <a:pt x="2" y="40"/>
                    <a:pt x="1" y="38"/>
                  </a:cubicBezTo>
                  <a:cubicBezTo>
                    <a:pt x="1" y="35"/>
                    <a:pt x="0" y="32"/>
                    <a:pt x="0" y="28"/>
                  </a:cubicBezTo>
                  <a:cubicBezTo>
                    <a:pt x="0" y="0"/>
                    <a:pt x="0" y="0"/>
                    <a:pt x="0" y="0"/>
                  </a:cubicBezTo>
                  <a:cubicBezTo>
                    <a:pt x="12" y="0"/>
                    <a:pt x="12" y="0"/>
                    <a:pt x="12" y="0"/>
                  </a:cubicBezTo>
                  <a:cubicBezTo>
                    <a:pt x="12" y="26"/>
                    <a:pt x="12" y="26"/>
                    <a:pt x="12" y="26"/>
                  </a:cubicBezTo>
                  <a:cubicBezTo>
                    <a:pt x="12" y="32"/>
                    <a:pt x="13" y="36"/>
                    <a:pt x="14" y="38"/>
                  </a:cubicBezTo>
                  <a:cubicBezTo>
                    <a:pt x="16" y="40"/>
                    <a:pt x="19" y="41"/>
                    <a:pt x="22" y="41"/>
                  </a:cubicBezTo>
                  <a:cubicBezTo>
                    <a:pt x="24" y="41"/>
                    <a:pt x="25" y="41"/>
                    <a:pt x="27" y="41"/>
                  </a:cubicBezTo>
                  <a:cubicBezTo>
                    <a:pt x="28" y="41"/>
                    <a:pt x="30" y="41"/>
                    <a:pt x="30" y="41"/>
                  </a:cubicBezTo>
                  <a:cubicBezTo>
                    <a:pt x="30" y="0"/>
                    <a:pt x="30" y="0"/>
                    <a:pt x="30" y="0"/>
                  </a:cubicBezTo>
                  <a:cubicBezTo>
                    <a:pt x="42" y="0"/>
                    <a:pt x="42" y="0"/>
                    <a:pt x="42" y="0"/>
                  </a:cubicBezTo>
                  <a:lnTo>
                    <a:pt x="42" y="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28">
              <a:extLst>
                <a:ext uri="{FF2B5EF4-FFF2-40B4-BE49-F238E27FC236}">
                  <a16:creationId xmlns:a16="http://schemas.microsoft.com/office/drawing/2014/main" id="{34114B49-8F8C-46EF-B04E-1A5E0F546A01}"/>
                </a:ext>
              </a:extLst>
            </p:cNvPr>
            <p:cNvSpPr>
              <a:spLocks/>
            </p:cNvSpPr>
            <p:nvPr userDrawn="1"/>
          </p:nvSpPr>
          <p:spPr bwMode="auto">
            <a:xfrm>
              <a:off x="7237188" y="5030484"/>
              <a:ext cx="257175" cy="322263"/>
            </a:xfrm>
            <a:custGeom>
              <a:avLst/>
              <a:gdLst>
                <a:gd name="T0" fmla="*/ 0 w 42"/>
                <a:gd name="T1" fmla="*/ 3 h 51"/>
                <a:gd name="T2" fmla="*/ 9 w 42"/>
                <a:gd name="T3" fmla="*/ 1 h 51"/>
                <a:gd name="T4" fmla="*/ 20 w 42"/>
                <a:gd name="T5" fmla="*/ 0 h 51"/>
                <a:gd name="T6" fmla="*/ 31 w 42"/>
                <a:gd name="T7" fmla="*/ 2 h 51"/>
                <a:gd name="T8" fmla="*/ 37 w 42"/>
                <a:gd name="T9" fmla="*/ 6 h 51"/>
                <a:gd name="T10" fmla="*/ 41 w 42"/>
                <a:gd name="T11" fmla="*/ 14 h 51"/>
                <a:gd name="T12" fmla="*/ 42 w 42"/>
                <a:gd name="T13" fmla="*/ 23 h 51"/>
                <a:gd name="T14" fmla="*/ 42 w 42"/>
                <a:gd name="T15" fmla="*/ 51 h 51"/>
                <a:gd name="T16" fmla="*/ 30 w 42"/>
                <a:gd name="T17" fmla="*/ 51 h 51"/>
                <a:gd name="T18" fmla="*/ 30 w 42"/>
                <a:gd name="T19" fmla="*/ 25 h 51"/>
                <a:gd name="T20" fmla="*/ 30 w 42"/>
                <a:gd name="T21" fmla="*/ 18 h 51"/>
                <a:gd name="T22" fmla="*/ 28 w 42"/>
                <a:gd name="T23" fmla="*/ 13 h 51"/>
                <a:gd name="T24" fmla="*/ 25 w 42"/>
                <a:gd name="T25" fmla="*/ 11 h 51"/>
                <a:gd name="T26" fmla="*/ 20 w 42"/>
                <a:gd name="T27" fmla="*/ 10 h 51"/>
                <a:gd name="T28" fmla="*/ 15 w 42"/>
                <a:gd name="T29" fmla="*/ 10 h 51"/>
                <a:gd name="T30" fmla="*/ 11 w 42"/>
                <a:gd name="T31" fmla="*/ 11 h 51"/>
                <a:gd name="T32" fmla="*/ 11 w 42"/>
                <a:gd name="T33" fmla="*/ 51 h 51"/>
                <a:gd name="T34" fmla="*/ 0 w 42"/>
                <a:gd name="T35" fmla="*/ 51 h 51"/>
                <a:gd name="T36" fmla="*/ 0 w 42"/>
                <a:gd name="T3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1">
                  <a:moveTo>
                    <a:pt x="0" y="3"/>
                  </a:moveTo>
                  <a:cubicBezTo>
                    <a:pt x="2" y="2"/>
                    <a:pt x="5" y="2"/>
                    <a:pt x="9" y="1"/>
                  </a:cubicBezTo>
                  <a:cubicBezTo>
                    <a:pt x="12" y="0"/>
                    <a:pt x="16" y="0"/>
                    <a:pt x="20" y="0"/>
                  </a:cubicBezTo>
                  <a:cubicBezTo>
                    <a:pt x="25" y="0"/>
                    <a:pt x="28" y="1"/>
                    <a:pt x="31" y="2"/>
                  </a:cubicBezTo>
                  <a:cubicBezTo>
                    <a:pt x="34" y="3"/>
                    <a:pt x="36" y="4"/>
                    <a:pt x="37" y="6"/>
                  </a:cubicBezTo>
                  <a:cubicBezTo>
                    <a:pt x="39" y="9"/>
                    <a:pt x="40" y="11"/>
                    <a:pt x="41" y="14"/>
                  </a:cubicBezTo>
                  <a:cubicBezTo>
                    <a:pt x="41" y="17"/>
                    <a:pt x="42" y="20"/>
                    <a:pt x="42" y="23"/>
                  </a:cubicBezTo>
                  <a:cubicBezTo>
                    <a:pt x="42" y="51"/>
                    <a:pt x="42" y="51"/>
                    <a:pt x="42" y="51"/>
                  </a:cubicBezTo>
                  <a:cubicBezTo>
                    <a:pt x="30" y="51"/>
                    <a:pt x="30" y="51"/>
                    <a:pt x="30" y="51"/>
                  </a:cubicBezTo>
                  <a:cubicBezTo>
                    <a:pt x="30" y="25"/>
                    <a:pt x="30" y="25"/>
                    <a:pt x="30" y="25"/>
                  </a:cubicBezTo>
                  <a:cubicBezTo>
                    <a:pt x="30" y="22"/>
                    <a:pt x="30" y="20"/>
                    <a:pt x="30" y="18"/>
                  </a:cubicBezTo>
                  <a:cubicBezTo>
                    <a:pt x="29" y="16"/>
                    <a:pt x="29" y="15"/>
                    <a:pt x="28" y="13"/>
                  </a:cubicBezTo>
                  <a:cubicBezTo>
                    <a:pt x="27" y="12"/>
                    <a:pt x="26" y="11"/>
                    <a:pt x="25" y="11"/>
                  </a:cubicBezTo>
                  <a:cubicBezTo>
                    <a:pt x="23" y="10"/>
                    <a:pt x="22" y="10"/>
                    <a:pt x="20" y="10"/>
                  </a:cubicBezTo>
                  <a:cubicBezTo>
                    <a:pt x="18" y="10"/>
                    <a:pt x="17" y="10"/>
                    <a:pt x="15" y="10"/>
                  </a:cubicBezTo>
                  <a:cubicBezTo>
                    <a:pt x="13" y="11"/>
                    <a:pt x="12" y="11"/>
                    <a:pt x="11" y="11"/>
                  </a:cubicBezTo>
                  <a:cubicBezTo>
                    <a:pt x="11" y="51"/>
                    <a:pt x="11" y="51"/>
                    <a:pt x="11" y="51"/>
                  </a:cubicBezTo>
                  <a:cubicBezTo>
                    <a:pt x="0" y="51"/>
                    <a:pt x="0" y="51"/>
                    <a:pt x="0" y="51"/>
                  </a:cubicBezTo>
                  <a:lnTo>
                    <a:pt x="0" y="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29">
              <a:extLst>
                <a:ext uri="{FF2B5EF4-FFF2-40B4-BE49-F238E27FC236}">
                  <a16:creationId xmlns:a16="http://schemas.microsoft.com/office/drawing/2014/main" id="{E2EF8D31-2B81-4EB3-AF38-821718C2CF7F}"/>
                </a:ext>
              </a:extLst>
            </p:cNvPr>
            <p:cNvSpPr>
              <a:spLocks/>
            </p:cNvSpPr>
            <p:nvPr userDrawn="1"/>
          </p:nvSpPr>
          <p:spPr bwMode="auto">
            <a:xfrm>
              <a:off x="7567388" y="4943171"/>
              <a:ext cx="188913" cy="422275"/>
            </a:xfrm>
            <a:custGeom>
              <a:avLst/>
              <a:gdLst>
                <a:gd name="T0" fmla="*/ 0 w 31"/>
                <a:gd name="T1" fmla="*/ 2 h 67"/>
                <a:gd name="T2" fmla="*/ 11 w 31"/>
                <a:gd name="T3" fmla="*/ 0 h 67"/>
                <a:gd name="T4" fmla="*/ 11 w 31"/>
                <a:gd name="T5" fmla="*/ 15 h 67"/>
                <a:gd name="T6" fmla="*/ 29 w 31"/>
                <a:gd name="T7" fmla="*/ 15 h 67"/>
                <a:gd name="T8" fmla="*/ 29 w 31"/>
                <a:gd name="T9" fmla="*/ 25 h 67"/>
                <a:gd name="T10" fmla="*/ 11 w 31"/>
                <a:gd name="T11" fmla="*/ 25 h 67"/>
                <a:gd name="T12" fmla="*/ 11 w 31"/>
                <a:gd name="T13" fmla="*/ 45 h 67"/>
                <a:gd name="T14" fmla="*/ 13 w 31"/>
                <a:gd name="T15" fmla="*/ 54 h 67"/>
                <a:gd name="T16" fmla="*/ 20 w 31"/>
                <a:gd name="T17" fmla="*/ 57 h 67"/>
                <a:gd name="T18" fmla="*/ 25 w 31"/>
                <a:gd name="T19" fmla="*/ 56 h 67"/>
                <a:gd name="T20" fmla="*/ 29 w 31"/>
                <a:gd name="T21" fmla="*/ 55 h 67"/>
                <a:gd name="T22" fmla="*/ 31 w 31"/>
                <a:gd name="T23" fmla="*/ 64 h 67"/>
                <a:gd name="T24" fmla="*/ 26 w 31"/>
                <a:gd name="T25" fmla="*/ 66 h 67"/>
                <a:gd name="T26" fmla="*/ 18 w 31"/>
                <a:gd name="T27" fmla="*/ 67 h 67"/>
                <a:gd name="T28" fmla="*/ 9 w 31"/>
                <a:gd name="T29" fmla="*/ 65 h 67"/>
                <a:gd name="T30" fmla="*/ 3 w 31"/>
                <a:gd name="T31" fmla="*/ 61 h 67"/>
                <a:gd name="T32" fmla="*/ 0 w 31"/>
                <a:gd name="T33" fmla="*/ 54 h 67"/>
                <a:gd name="T34" fmla="*/ 0 w 31"/>
                <a:gd name="T35" fmla="*/ 45 h 67"/>
                <a:gd name="T36" fmla="*/ 0 w 31"/>
                <a:gd name="T37"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7">
                  <a:moveTo>
                    <a:pt x="0" y="2"/>
                  </a:moveTo>
                  <a:cubicBezTo>
                    <a:pt x="11" y="0"/>
                    <a:pt x="11" y="0"/>
                    <a:pt x="11" y="0"/>
                  </a:cubicBezTo>
                  <a:cubicBezTo>
                    <a:pt x="11" y="15"/>
                    <a:pt x="11" y="15"/>
                    <a:pt x="11" y="15"/>
                  </a:cubicBezTo>
                  <a:cubicBezTo>
                    <a:pt x="29" y="15"/>
                    <a:pt x="29" y="15"/>
                    <a:pt x="29" y="15"/>
                  </a:cubicBezTo>
                  <a:cubicBezTo>
                    <a:pt x="29" y="25"/>
                    <a:pt x="29" y="25"/>
                    <a:pt x="29" y="25"/>
                  </a:cubicBezTo>
                  <a:cubicBezTo>
                    <a:pt x="11" y="25"/>
                    <a:pt x="11" y="25"/>
                    <a:pt x="11" y="25"/>
                  </a:cubicBezTo>
                  <a:cubicBezTo>
                    <a:pt x="11" y="45"/>
                    <a:pt x="11" y="45"/>
                    <a:pt x="11" y="45"/>
                  </a:cubicBezTo>
                  <a:cubicBezTo>
                    <a:pt x="11" y="49"/>
                    <a:pt x="12" y="52"/>
                    <a:pt x="13" y="54"/>
                  </a:cubicBezTo>
                  <a:cubicBezTo>
                    <a:pt x="14" y="56"/>
                    <a:pt x="17" y="57"/>
                    <a:pt x="20" y="57"/>
                  </a:cubicBezTo>
                  <a:cubicBezTo>
                    <a:pt x="22" y="57"/>
                    <a:pt x="24" y="56"/>
                    <a:pt x="25" y="56"/>
                  </a:cubicBezTo>
                  <a:cubicBezTo>
                    <a:pt x="27" y="55"/>
                    <a:pt x="28" y="55"/>
                    <a:pt x="29" y="55"/>
                  </a:cubicBezTo>
                  <a:cubicBezTo>
                    <a:pt x="31" y="64"/>
                    <a:pt x="31" y="64"/>
                    <a:pt x="31" y="64"/>
                  </a:cubicBezTo>
                  <a:cubicBezTo>
                    <a:pt x="30" y="64"/>
                    <a:pt x="28" y="65"/>
                    <a:pt x="26" y="66"/>
                  </a:cubicBezTo>
                  <a:cubicBezTo>
                    <a:pt x="24" y="66"/>
                    <a:pt x="21" y="67"/>
                    <a:pt x="18" y="67"/>
                  </a:cubicBezTo>
                  <a:cubicBezTo>
                    <a:pt x="14" y="67"/>
                    <a:pt x="11" y="66"/>
                    <a:pt x="9" y="65"/>
                  </a:cubicBezTo>
                  <a:cubicBezTo>
                    <a:pt x="7" y="64"/>
                    <a:pt x="5" y="63"/>
                    <a:pt x="3" y="61"/>
                  </a:cubicBezTo>
                  <a:cubicBezTo>
                    <a:pt x="2" y="59"/>
                    <a:pt x="1" y="57"/>
                    <a:pt x="0" y="54"/>
                  </a:cubicBezTo>
                  <a:cubicBezTo>
                    <a:pt x="0" y="52"/>
                    <a:pt x="0" y="49"/>
                    <a:pt x="0" y="45"/>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30">
              <a:extLst>
                <a:ext uri="{FF2B5EF4-FFF2-40B4-BE49-F238E27FC236}">
                  <a16:creationId xmlns:a16="http://schemas.microsoft.com/office/drawing/2014/main" id="{3E3857E9-4E27-4A28-AD21-F5D67EC42C91}"/>
                </a:ext>
              </a:extLst>
            </p:cNvPr>
            <p:cNvSpPr>
              <a:spLocks/>
            </p:cNvSpPr>
            <p:nvPr userDrawn="1"/>
          </p:nvSpPr>
          <p:spPr bwMode="auto">
            <a:xfrm>
              <a:off x="7792813" y="5263846"/>
              <a:ext cx="92075" cy="101600"/>
            </a:xfrm>
            <a:custGeom>
              <a:avLst/>
              <a:gdLst>
                <a:gd name="T0" fmla="*/ 15 w 15"/>
                <a:gd name="T1" fmla="*/ 8 h 16"/>
                <a:gd name="T2" fmla="*/ 13 w 15"/>
                <a:gd name="T3" fmla="*/ 14 h 16"/>
                <a:gd name="T4" fmla="*/ 8 w 15"/>
                <a:gd name="T5" fmla="*/ 16 h 16"/>
                <a:gd name="T6" fmla="*/ 2 w 15"/>
                <a:gd name="T7" fmla="*/ 14 h 16"/>
                <a:gd name="T8" fmla="*/ 0 w 15"/>
                <a:gd name="T9" fmla="*/ 8 h 16"/>
                <a:gd name="T10" fmla="*/ 2 w 15"/>
                <a:gd name="T11" fmla="*/ 3 h 16"/>
                <a:gd name="T12" fmla="*/ 8 w 15"/>
                <a:gd name="T13" fmla="*/ 0 h 16"/>
                <a:gd name="T14" fmla="*/ 13 w 15"/>
                <a:gd name="T15" fmla="*/ 3 h 16"/>
                <a:gd name="T16" fmla="*/ 15 w 15"/>
                <a:gd name="T1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5" y="8"/>
                  </a:moveTo>
                  <a:cubicBezTo>
                    <a:pt x="15" y="10"/>
                    <a:pt x="14" y="12"/>
                    <a:pt x="13" y="14"/>
                  </a:cubicBezTo>
                  <a:cubicBezTo>
                    <a:pt x="11" y="15"/>
                    <a:pt x="10" y="16"/>
                    <a:pt x="8" y="16"/>
                  </a:cubicBezTo>
                  <a:cubicBezTo>
                    <a:pt x="5" y="16"/>
                    <a:pt x="4" y="15"/>
                    <a:pt x="2" y="14"/>
                  </a:cubicBezTo>
                  <a:cubicBezTo>
                    <a:pt x="1" y="12"/>
                    <a:pt x="0" y="10"/>
                    <a:pt x="0" y="8"/>
                  </a:cubicBezTo>
                  <a:cubicBezTo>
                    <a:pt x="0" y="6"/>
                    <a:pt x="1" y="4"/>
                    <a:pt x="2" y="3"/>
                  </a:cubicBezTo>
                  <a:cubicBezTo>
                    <a:pt x="4" y="1"/>
                    <a:pt x="5" y="0"/>
                    <a:pt x="8" y="0"/>
                  </a:cubicBezTo>
                  <a:cubicBezTo>
                    <a:pt x="10" y="0"/>
                    <a:pt x="11" y="1"/>
                    <a:pt x="13" y="3"/>
                  </a:cubicBezTo>
                  <a:cubicBezTo>
                    <a:pt x="14" y="4"/>
                    <a:pt x="15" y="6"/>
                    <a:pt x="15"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22" name="Rectangle 121">
            <a:hlinkClick r:id="rId21"/>
            <a:extLst>
              <a:ext uri="{FF2B5EF4-FFF2-40B4-BE49-F238E27FC236}">
                <a16:creationId xmlns:a16="http://schemas.microsoft.com/office/drawing/2014/main" id="{6FC11109-C0FC-4B5E-A717-4A050DC9201F}"/>
              </a:ext>
            </a:extLst>
          </p:cNvPr>
          <p:cNvSpPr/>
          <p:nvPr userDrawn="1"/>
        </p:nvSpPr>
        <p:spPr>
          <a:xfrm>
            <a:off x="5465542" y="3842577"/>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AD">
                  <a:lumMod val="50000"/>
                </a:srgbClr>
              </a:solidFill>
            </a:endParaRPr>
          </a:p>
        </p:txBody>
      </p:sp>
      <p:pic>
        <p:nvPicPr>
          <p:cNvPr id="42" name="Picture 41">
            <a:extLst>
              <a:ext uri="{FF2B5EF4-FFF2-40B4-BE49-F238E27FC236}">
                <a16:creationId xmlns:a16="http://schemas.microsoft.com/office/drawing/2014/main" id="{DA2BE7BF-334F-4D00-82B2-68AE002E8C70}"/>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0"/>
            <a:ext cx="5497530" cy="1656011"/>
          </a:xfrm>
          <a:prstGeom prst="rect">
            <a:avLst/>
          </a:prstGeom>
        </p:spPr>
      </p:pic>
      <p:sp>
        <p:nvSpPr>
          <p:cNvPr id="44" name="Rectangle 43">
            <a:extLst>
              <a:ext uri="{FF2B5EF4-FFF2-40B4-BE49-F238E27FC236}">
                <a16:creationId xmlns:a16="http://schemas.microsoft.com/office/drawing/2014/main" id="{0BA16576-7950-4A7A-B04D-8D7B33707394}"/>
              </a:ext>
            </a:extLst>
          </p:cNvPr>
          <p:cNvSpPr/>
          <p:nvPr userDrawn="1"/>
        </p:nvSpPr>
        <p:spPr>
          <a:xfrm>
            <a:off x="5087888" y="2521998"/>
            <a:ext cx="3668557"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spc="200">
                <a:solidFill>
                  <a:srgbClr val="0070AD">
                    <a:lumMod val="50000"/>
                  </a:srgbClr>
                </a:solidFill>
              </a:rPr>
              <a:t>ABOUT CAPGEMINI INVENT</a:t>
            </a:r>
          </a:p>
        </p:txBody>
      </p:sp>
      <p:sp>
        <p:nvSpPr>
          <p:cNvPr id="45" name="Rectangle 44">
            <a:extLst>
              <a:ext uri="{FF2B5EF4-FFF2-40B4-BE49-F238E27FC236}">
                <a16:creationId xmlns:a16="http://schemas.microsoft.com/office/drawing/2014/main" id="{C849B5CC-BE0A-4452-A414-8FD559B9F689}"/>
              </a:ext>
            </a:extLst>
          </p:cNvPr>
          <p:cNvSpPr/>
          <p:nvPr userDrawn="1"/>
        </p:nvSpPr>
        <p:spPr>
          <a:xfrm>
            <a:off x="5081926" y="2880481"/>
            <a:ext cx="4899531" cy="77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900">
                <a:solidFill>
                  <a:srgbClr val="0070AD">
                    <a:lumMod val="50000"/>
                  </a:srgbClr>
                </a:solidFill>
              </a:rPr>
              <a:t>As the digital innovation, consulting and transformation brand of the Capgemini Group, Capgemini Invent helps CxOs envision and build what’s next for their organizations. Located in more than 30 offices and 10 creative studios around the world, its 6,000+ strong team combines strategy, technology, data science and creative design with deep industry expertise and insights, to develop new digital solutions and business models of the future.</a:t>
            </a:r>
            <a:endParaRPr lang="fr-FR" sz="900">
              <a:solidFill>
                <a:srgbClr val="0070AD">
                  <a:lumMod val="50000"/>
                </a:srgbClr>
              </a:solidFill>
            </a:endParaRPr>
          </a:p>
          <a:p>
            <a:r>
              <a:rPr lang="en-GB" sz="900" b="1" i="1">
                <a:solidFill>
                  <a:srgbClr val="0070AD">
                    <a:lumMod val="50000"/>
                  </a:srgbClr>
                </a:solidFill>
              </a:rPr>
              <a:t> </a:t>
            </a:r>
            <a:endParaRPr lang="fr-FR" sz="900">
              <a:solidFill>
                <a:srgbClr val="0070AD">
                  <a:lumMod val="50000"/>
                </a:srgbClr>
              </a:solidFill>
            </a:endParaRPr>
          </a:p>
          <a:p>
            <a:r>
              <a:rPr lang="en-GB" sz="900">
                <a:solidFill>
                  <a:srgbClr val="0070AD">
                    <a:lumMod val="50000"/>
                  </a:srgbClr>
                </a:solidFill>
              </a:rPr>
              <a:t>Capgemini Invent is an integral part of Capgemini, a global leader in consulting, technology services and digital transformation. The Group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200,000 team members in over 40 countries. The Group reported 2017 global revenues of EUR 12.8 billion.</a:t>
            </a:r>
            <a:endParaRPr lang="en-US" sz="900" i="1">
              <a:solidFill>
                <a:srgbClr val="0070AD">
                  <a:lumMod val="50000"/>
                </a:srgbClr>
              </a:solidFill>
            </a:endParaRPr>
          </a:p>
          <a:p>
            <a:r>
              <a:rPr lang="en-GB" sz="900">
                <a:solidFill>
                  <a:srgbClr val="0070AD">
                    <a:lumMod val="50000"/>
                  </a:srgbClr>
                </a:solidFill>
              </a:rPr>
              <a:t> </a:t>
            </a:r>
            <a:endParaRPr lang="fr-FR" sz="900">
              <a:solidFill>
                <a:srgbClr val="0070AD">
                  <a:lumMod val="50000"/>
                </a:srgbClr>
              </a:solidFill>
            </a:endParaRPr>
          </a:p>
          <a:p>
            <a:r>
              <a:rPr lang="en-US" sz="900">
                <a:solidFill>
                  <a:srgbClr val="0070AD">
                    <a:lumMod val="50000"/>
                  </a:srgbClr>
                </a:solidFill>
              </a:rPr>
              <a:t>Visit us at </a:t>
            </a:r>
            <a:r>
              <a:rPr lang="en-US" sz="900" u="sng">
                <a:solidFill>
                  <a:srgbClr val="0070AD">
                    <a:lumMod val="50000"/>
                  </a:srgbClr>
                </a:solidFill>
                <a:hlinkClick r:id="rId23"/>
              </a:rPr>
              <a:t>www.capgemini.com/invent</a:t>
            </a:r>
            <a:endParaRPr lang="en-US" sz="900">
              <a:solidFill>
                <a:srgbClr val="0070AD">
                  <a:lumMod val="50000"/>
                </a:srgbClr>
              </a:solidFill>
            </a:endParaRPr>
          </a:p>
        </p:txBody>
      </p:sp>
    </p:spTree>
    <p:extLst>
      <p:ext uri="{BB962C8B-B14F-4D97-AF65-F5344CB8AC3E}">
        <p14:creationId xmlns:p14="http://schemas.microsoft.com/office/powerpoint/2010/main" val="3917616728"/>
      </p:ext>
    </p:extLst>
  </p:cSld>
  <p:clrMapOvr>
    <a:masterClrMapping/>
  </p:clrMapOvr>
  <p:extLst>
    <p:ext uri="{DCECCB84-F9BA-43D5-87BE-67443E8EF086}">
      <p15:sldGuideLst xmlns:p15="http://schemas.microsoft.com/office/powerpoint/2012/main">
        <p15:guide id="1" orient="horz" pos="3339">
          <p15:clr>
            <a:srgbClr val="FBAE40"/>
          </p15:clr>
        </p15:guide>
        <p15:guide id="2" pos="25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Diapositive de titre">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1795E-A0B2-F14F-BD98-88733977C2EB}"/>
              </a:ext>
            </a:extLst>
          </p:cNvPr>
          <p:cNvSpPr/>
          <p:nvPr userDrawn="1"/>
        </p:nvSpPr>
        <p:spPr>
          <a:xfrm>
            <a:off x="3548073" y="3933056"/>
            <a:ext cx="8643927" cy="2924944"/>
          </a:xfrm>
          <a:prstGeom prst="rect">
            <a:avLst/>
          </a:prstGeom>
          <a:solidFill>
            <a:schemeClr val="accent4">
              <a:lumMod val="75000"/>
              <a:lumOff val="25000"/>
              <a:alpha val="27688"/>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pic>
        <p:nvPicPr>
          <p:cNvPr id="8" name="Picture 7" descr="A picture containing text, person, indoor, window&#10;&#10;Description automatically generated">
            <a:extLst>
              <a:ext uri="{FF2B5EF4-FFF2-40B4-BE49-F238E27FC236}">
                <a16:creationId xmlns:a16="http://schemas.microsoft.com/office/drawing/2014/main" id="{7618FE43-52F3-C149-912A-D6976524CC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3838" y="0"/>
            <a:ext cx="6888162" cy="6858000"/>
          </a:xfrm>
          <a:prstGeom prst="rect">
            <a:avLst/>
          </a:prstGeom>
        </p:spPr>
      </p:pic>
      <p:pic>
        <p:nvPicPr>
          <p:cNvPr id="9" name="Image 6" descr="Une image contenant texte&#10;&#10;Description générée automatiquement">
            <a:extLst>
              <a:ext uri="{FF2B5EF4-FFF2-40B4-BE49-F238E27FC236}">
                <a16:creationId xmlns:a16="http://schemas.microsoft.com/office/drawing/2014/main" id="{A9A1EB6F-5530-AB4B-BDB2-BCF1CBB82F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408" y="260648"/>
            <a:ext cx="3024000" cy="1226177"/>
          </a:xfrm>
          <a:prstGeom prst="rect">
            <a:avLst/>
          </a:prstGeom>
        </p:spPr>
      </p:pic>
      <p:pic>
        <p:nvPicPr>
          <p:cNvPr id="10" name="Picture 9">
            <a:extLst>
              <a:ext uri="{FF2B5EF4-FFF2-40B4-BE49-F238E27FC236}">
                <a16:creationId xmlns:a16="http://schemas.microsoft.com/office/drawing/2014/main" id="{A67F8707-328D-E94A-ACC1-40CC2754359F}"/>
              </a:ext>
            </a:extLst>
          </p:cNvPr>
          <p:cNvPicPr>
            <a:picLocks noChangeAspect="1"/>
          </p:cNvPicPr>
          <p:nvPr userDrawn="1"/>
        </p:nvPicPr>
        <p:blipFill rotWithShape="1">
          <a:blip r:embed="rId4"/>
          <a:srcRect t="20976" r="12577" b="29002"/>
          <a:stretch/>
        </p:blipFill>
        <p:spPr>
          <a:xfrm>
            <a:off x="762000" y="0"/>
            <a:ext cx="10668000" cy="4724400"/>
          </a:xfrm>
          <a:custGeom>
            <a:avLst/>
            <a:gdLst>
              <a:gd name="connsiteX0" fmla="*/ 6099779 w 10668000"/>
              <a:gd name="connsiteY0" fmla="*/ 3521574 h 4724400"/>
              <a:gd name="connsiteX1" fmla="*/ 5993980 w 10668000"/>
              <a:gd name="connsiteY1" fmla="*/ 3544245 h 4724400"/>
              <a:gd name="connsiteX2" fmla="*/ 5925967 w 10668000"/>
              <a:gd name="connsiteY2" fmla="*/ 3680271 h 4724400"/>
              <a:gd name="connsiteX3" fmla="*/ 7150205 w 10668000"/>
              <a:gd name="connsiteY3" fmla="*/ 4284833 h 4724400"/>
              <a:gd name="connsiteX4" fmla="*/ 7800109 w 10668000"/>
              <a:gd name="connsiteY4" fmla="*/ 4141250 h 4724400"/>
              <a:gd name="connsiteX5" fmla="*/ 7800109 w 10668000"/>
              <a:gd name="connsiteY5" fmla="*/ 3937210 h 4724400"/>
              <a:gd name="connsiteX6" fmla="*/ 0 w 10668000"/>
              <a:gd name="connsiteY6" fmla="*/ 0 h 4724400"/>
              <a:gd name="connsiteX7" fmla="*/ 10668000 w 10668000"/>
              <a:gd name="connsiteY7" fmla="*/ 0 h 4724400"/>
              <a:gd name="connsiteX8" fmla="*/ 10668000 w 10668000"/>
              <a:gd name="connsiteY8" fmla="*/ 4724400 h 4724400"/>
              <a:gd name="connsiteX9" fmla="*/ 0 w 10668000"/>
              <a:gd name="connsiteY9" fmla="*/ 472440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8000" h="4724400">
                <a:moveTo>
                  <a:pt x="6099779" y="3521574"/>
                </a:moveTo>
                <a:lnTo>
                  <a:pt x="5993980" y="3544245"/>
                </a:lnTo>
                <a:lnTo>
                  <a:pt x="5925967" y="3680271"/>
                </a:lnTo>
                <a:lnTo>
                  <a:pt x="7150205" y="4284833"/>
                </a:lnTo>
                <a:lnTo>
                  <a:pt x="7800109" y="4141250"/>
                </a:lnTo>
                <a:lnTo>
                  <a:pt x="7800109" y="3937210"/>
                </a:lnTo>
                <a:close/>
                <a:moveTo>
                  <a:pt x="0" y="0"/>
                </a:moveTo>
                <a:lnTo>
                  <a:pt x="10668000" y="0"/>
                </a:lnTo>
                <a:lnTo>
                  <a:pt x="10668000" y="4724400"/>
                </a:lnTo>
                <a:lnTo>
                  <a:pt x="0" y="4724400"/>
                </a:lnTo>
                <a:close/>
              </a:path>
            </a:pathLst>
          </a:custGeom>
        </p:spPr>
      </p:pic>
      <p:sp>
        <p:nvSpPr>
          <p:cNvPr id="13" name="Subtitle">
            <a:extLst>
              <a:ext uri="{FF2B5EF4-FFF2-40B4-BE49-F238E27FC236}">
                <a16:creationId xmlns:a16="http://schemas.microsoft.com/office/drawing/2014/main" id="{2224C277-386E-3F43-A2F5-6EDE4F0CE211}"/>
              </a:ext>
            </a:extLst>
          </p:cNvPr>
          <p:cNvSpPr>
            <a:spLocks noGrp="1"/>
          </p:cNvSpPr>
          <p:nvPr>
            <p:ph type="subTitle" idx="1"/>
          </p:nvPr>
        </p:nvSpPr>
        <p:spPr>
          <a:xfrm>
            <a:off x="404813" y="4724400"/>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4" name="Title">
            <a:extLst>
              <a:ext uri="{FF2B5EF4-FFF2-40B4-BE49-F238E27FC236}">
                <a16:creationId xmlns:a16="http://schemas.microsoft.com/office/drawing/2014/main" id="{D5F92B28-6F4D-5940-9450-93EF6023245A}"/>
              </a:ext>
            </a:extLst>
          </p:cNvPr>
          <p:cNvSpPr>
            <a:spLocks noGrp="1"/>
          </p:cNvSpPr>
          <p:nvPr>
            <p:ph type="ctrTitle" hasCustomPrompt="1"/>
          </p:nvPr>
        </p:nvSpPr>
        <p:spPr>
          <a:xfrm>
            <a:off x="404813" y="2293129"/>
            <a:ext cx="11386134" cy="2215991"/>
          </a:xfrm>
        </p:spPr>
        <p:txBody>
          <a:bodyPr wrap="square" lIns="36000" rIns="36000" bIns="0" anchor="t" anchorCtr="0">
            <a:spAutoFit/>
          </a:bodyPr>
          <a:lstStyle>
            <a:lvl1pPr algn="l">
              <a:lnSpc>
                <a:spcPct val="90000"/>
              </a:lnSpc>
              <a:defRPr sz="8000" b="0" baseline="0">
                <a:solidFill>
                  <a:schemeClr val="bg1"/>
                </a:solidFill>
                <a:latin typeface="+mj-lt"/>
              </a:defRPr>
            </a:lvl1pPr>
          </a:lstStyle>
          <a:p>
            <a:r>
              <a:rPr lang="fr-FR"/>
              <a:t>Modifiez le style du titre</a:t>
            </a:r>
            <a:endParaRPr lang="en-GB"/>
          </a:p>
        </p:txBody>
      </p:sp>
    </p:spTree>
    <p:extLst>
      <p:ext uri="{BB962C8B-B14F-4D97-AF65-F5344CB8AC3E}">
        <p14:creationId xmlns:p14="http://schemas.microsoft.com/office/powerpoint/2010/main" val="423456097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B90C-8098-4344-99E3-DCFB1135FC76}"/>
              </a:ext>
            </a:extLst>
          </p:cNvPr>
          <p:cNvSpPr>
            <a:spLocks noGrp="1"/>
          </p:cNvSpPr>
          <p:nvPr>
            <p:ph type="title" hasCustomPrompt="1"/>
          </p:nvPr>
        </p:nvSpPr>
        <p:spPr/>
        <p:txBody>
          <a:bodyPr/>
          <a:lstStyle>
            <a:lvl1pPr>
              <a:defRPr>
                <a:solidFill>
                  <a:schemeClr val="bg1"/>
                </a:solidFill>
              </a:defRPr>
            </a:lvl1pPr>
          </a:lstStyle>
          <a:p>
            <a:r>
              <a:rPr lang="en-US"/>
              <a:t>&lt;Title&gt;</a:t>
            </a:r>
          </a:p>
        </p:txBody>
      </p:sp>
      <p:sp>
        <p:nvSpPr>
          <p:cNvPr id="3" name="Content Placeholder 2">
            <a:extLst>
              <a:ext uri="{FF2B5EF4-FFF2-40B4-BE49-F238E27FC236}">
                <a16:creationId xmlns:a16="http://schemas.microsoft.com/office/drawing/2014/main" id="{F039F00D-4891-4812-A5BD-D8BAB323A4E3}"/>
              </a:ext>
            </a:extLst>
          </p:cNvPr>
          <p:cNvSpPr>
            <a:spLocks noGrp="1"/>
          </p:cNvSpPr>
          <p:nvPr>
            <p:ph idx="1" hasCustomPrompt="1"/>
          </p:nvPr>
        </p:nvSpPr>
        <p:spPr>
          <a:xfrm>
            <a:off x="838200" y="1962149"/>
            <a:ext cx="10515600" cy="4214813"/>
          </a:xfrm>
        </p:spPr>
        <p:txBody>
          <a:bodyPr/>
          <a:lstStyle>
            <a:lvl1pPr>
              <a:defRPr/>
            </a:lvl1pPr>
            <a:lvl2pPr>
              <a:defRPr/>
            </a:lvl2pPr>
            <a:lvl3pPr>
              <a:defRPr/>
            </a:lvl3pPr>
            <a:lvl4pPr>
              <a:defRPr/>
            </a:lvl4pPr>
            <a:lvl5pPr>
              <a:defRPr/>
            </a:lvl5pPr>
          </a:lstStyle>
          <a:p>
            <a:pPr lvl="0"/>
            <a:r>
              <a:rPr lang="en-US"/>
              <a:t>&lt;First level&gt;</a:t>
            </a:r>
          </a:p>
          <a:p>
            <a:pPr lvl="1"/>
            <a:r>
              <a:rPr lang="en-US"/>
              <a:t>&lt;Second level&gt;</a:t>
            </a:r>
          </a:p>
          <a:p>
            <a:pPr lvl="2"/>
            <a:r>
              <a:rPr lang="en-US"/>
              <a:t>&lt;Third level&gt;</a:t>
            </a:r>
          </a:p>
          <a:p>
            <a:pPr lvl="3"/>
            <a:r>
              <a:rPr lang="en-US"/>
              <a:t>&lt;Fourth level&gt;</a:t>
            </a:r>
          </a:p>
          <a:p>
            <a:pPr lvl="4"/>
            <a:r>
              <a:rPr lang="en-US"/>
              <a:t>&lt;Fifth level&gt;</a:t>
            </a:r>
          </a:p>
        </p:txBody>
      </p:sp>
      <p:sp>
        <p:nvSpPr>
          <p:cNvPr id="4" name="Date Placeholder 3">
            <a:extLst>
              <a:ext uri="{FF2B5EF4-FFF2-40B4-BE49-F238E27FC236}">
                <a16:creationId xmlns:a16="http://schemas.microsoft.com/office/drawing/2014/main" id="{238CF930-B0F0-47DC-99E5-9BBF085AD3E6}"/>
              </a:ext>
            </a:extLst>
          </p:cNvPr>
          <p:cNvSpPr>
            <a:spLocks noGrp="1"/>
          </p:cNvSpPr>
          <p:nvPr>
            <p:ph type="dt" sz="half" idx="10"/>
          </p:nvPr>
        </p:nvSpPr>
        <p:spPr/>
        <p:txBody>
          <a:bodyPr/>
          <a:lstStyle/>
          <a:p>
            <a:fld id="{80A769C4-F85C-4B7D-AD6B-14D459AC5331}" type="datetimeFigureOut">
              <a:rPr lang="en-US" smtClean="0"/>
              <a:t>5/25/2022</a:t>
            </a:fld>
            <a:endParaRPr lang="en-US"/>
          </a:p>
        </p:txBody>
      </p:sp>
      <p:sp>
        <p:nvSpPr>
          <p:cNvPr id="5" name="Footer Placeholder 4">
            <a:extLst>
              <a:ext uri="{FF2B5EF4-FFF2-40B4-BE49-F238E27FC236}">
                <a16:creationId xmlns:a16="http://schemas.microsoft.com/office/drawing/2014/main" id="{12ADC708-9C02-499E-9EE7-7E35D7439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875BC-CE64-4613-A0F2-9A5381E5739D}"/>
              </a:ext>
            </a:extLst>
          </p:cNvPr>
          <p:cNvSpPr>
            <a:spLocks noGrp="1"/>
          </p:cNvSpPr>
          <p:nvPr>
            <p:ph type="sldNum" sz="quarter" idx="12"/>
          </p:nvPr>
        </p:nvSpPr>
        <p:spPr/>
        <p:txBody>
          <a:bodyPr/>
          <a:lstStyle/>
          <a:p>
            <a:fld id="{10C8D90E-4802-4755-939B-6552CB6C971F}" type="slidenum">
              <a:rPr lang="en-US" smtClean="0"/>
              <a:t>‹#›</a:t>
            </a:fld>
            <a:endParaRPr lang="en-US"/>
          </a:p>
        </p:txBody>
      </p:sp>
    </p:spTree>
    <p:extLst>
      <p:ext uri="{BB962C8B-B14F-4D97-AF65-F5344CB8AC3E}">
        <p14:creationId xmlns:p14="http://schemas.microsoft.com/office/powerpoint/2010/main" val="39013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447201"/>
            <a:ext cx="11379201" cy="502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021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899138"/>
            <a:ext cx="11379201" cy="457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57098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08993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2" y="2205318"/>
            <a:ext cx="5600701" cy="4257394"/>
          </a:xfrm>
          <a:prstGeom prst="rect">
            <a:avLst/>
          </a:prstGeom>
        </p:spPr>
        <p:txBody>
          <a:bodyPr>
            <a:noAutofit/>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2" y="1327151"/>
            <a:ext cx="5600701" cy="743987"/>
          </a:xfrm>
          <a:prstGeom prst="rect">
            <a:avLst/>
          </a:prstGeom>
        </p:spPr>
        <p:txBody>
          <a:bodyPr anchor="ctr" anchorCtr="0">
            <a:noAutofit/>
          </a:bodyPr>
          <a:lstStyle>
            <a:lvl1pPr>
              <a:lnSpc>
                <a:spcPct val="100000"/>
              </a:lnSpc>
              <a:defRPr sz="1800" b="1">
                <a:solidFill>
                  <a:srgbClr val="12ABDB"/>
                </a:solidFill>
                <a:latin typeface="Ubuntu" panose="020B050403060203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196013" y="1327151"/>
            <a:ext cx="5588001" cy="743987"/>
          </a:xfrm>
          <a:prstGeom prst="rect">
            <a:avLst/>
          </a:prstGeom>
        </p:spPr>
        <p:txBody>
          <a:bodyPr anchor="ctr" anchorCtr="0">
            <a:noAutofit/>
          </a:bodyPr>
          <a:lstStyle>
            <a:lvl1pPr>
              <a:lnSpc>
                <a:spcPct val="100000"/>
              </a:lnSpc>
              <a:defRPr sz="1800" b="1">
                <a:solidFill>
                  <a:srgbClr val="12ABDB"/>
                </a:solidFill>
                <a:latin typeface="Ubuntu" panose="020B050403060203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196013" y="2205318"/>
            <a:ext cx="5594351" cy="4257393"/>
          </a:xfrm>
          <a:prstGeom prst="rect">
            <a:avLst/>
          </a:prstGeom>
        </p:spPr>
        <p:txBody>
          <a:bodyPr>
            <a:noAutofit/>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996D1AE-BB05-402A-8454-CE893B60496E}"/>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20743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3"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3" y="1327151"/>
            <a:ext cx="3456432" cy="837826"/>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71047"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71047" y="1327151"/>
            <a:ext cx="3456432" cy="743987"/>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30755"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30755" y="1327151"/>
            <a:ext cx="3456432" cy="743987"/>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5" name="Title 4">
            <a:extLst>
              <a:ext uri="{FF2B5EF4-FFF2-40B4-BE49-F238E27FC236}">
                <a16:creationId xmlns:a16="http://schemas.microsoft.com/office/drawing/2014/main" id="{294515F3-E20E-47CC-8314-0A030AB3D1FD}"/>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48355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9A63D1-B6C5-4F10-ABD1-7445EB2D8ADC}"/>
              </a:ext>
            </a:extLst>
          </p:cNvPr>
          <p:cNvSpPr/>
          <p:nvPr userDrawn="1"/>
        </p:nvSpPr>
        <p:spPr>
          <a:xfrm>
            <a:off x="407988"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angle 13">
            <a:extLst>
              <a:ext uri="{FF2B5EF4-FFF2-40B4-BE49-F238E27FC236}">
                <a16:creationId xmlns:a16="http://schemas.microsoft.com/office/drawing/2014/main" id="{A69DEBB0-4052-42E9-B8A1-20FEA957F747}"/>
              </a:ext>
            </a:extLst>
          </p:cNvPr>
          <p:cNvSpPr/>
          <p:nvPr userDrawn="1"/>
        </p:nvSpPr>
        <p:spPr>
          <a:xfrm>
            <a:off x="4333875"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a:extLst>
              <a:ext uri="{FF2B5EF4-FFF2-40B4-BE49-F238E27FC236}">
                <a16:creationId xmlns:a16="http://schemas.microsoft.com/office/drawing/2014/main" id="{270917E2-630D-4941-BA4B-7EB65D4A7850}"/>
              </a:ext>
            </a:extLst>
          </p:cNvPr>
          <p:cNvSpPr/>
          <p:nvPr userDrawn="1"/>
        </p:nvSpPr>
        <p:spPr>
          <a:xfrm>
            <a:off x="8259763" y="2406300"/>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Text Placeholder 4">
            <a:extLst>
              <a:ext uri="{FF2B5EF4-FFF2-40B4-BE49-F238E27FC236}">
                <a16:creationId xmlns:a16="http://schemas.microsoft.com/office/drawing/2014/main" id="{5AE9BC27-7262-47DA-99EA-4AB1F52A8C33}"/>
              </a:ext>
            </a:extLst>
          </p:cNvPr>
          <p:cNvSpPr>
            <a:spLocks noGrp="1"/>
          </p:cNvSpPr>
          <p:nvPr>
            <p:ph type="body" sz="quarter" idx="13" hasCustomPrompt="1"/>
          </p:nvPr>
        </p:nvSpPr>
        <p:spPr>
          <a:xfrm>
            <a:off x="725016" y="3332368"/>
            <a:ext cx="2890194" cy="645047"/>
          </a:xfrm>
          <a:prstGeom prst="rect">
            <a:avLst/>
          </a:prstGeom>
          <a:noFill/>
        </p:spPr>
        <p:txBody>
          <a:bodyPr anchor="ctr">
            <a:noAutofit/>
          </a:bodyPr>
          <a:lstStyle>
            <a:lvl1pPr algn="l">
              <a:lnSpc>
                <a:spcPts val="1800"/>
              </a:lnSpc>
              <a:defRPr sz="1600" b="0">
                <a:solidFill>
                  <a:schemeClr val="accent1"/>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18" name="Text Placeholder 4">
            <a:extLst>
              <a:ext uri="{FF2B5EF4-FFF2-40B4-BE49-F238E27FC236}">
                <a16:creationId xmlns:a16="http://schemas.microsoft.com/office/drawing/2014/main" id="{EBBF7568-EC18-40A1-B3C2-1E64D0BFDEFF}"/>
              </a:ext>
            </a:extLst>
          </p:cNvPr>
          <p:cNvSpPr>
            <a:spLocks noGrp="1"/>
          </p:cNvSpPr>
          <p:nvPr>
            <p:ph type="body" sz="quarter" idx="33" hasCustomPrompt="1"/>
          </p:nvPr>
        </p:nvSpPr>
        <p:spPr>
          <a:xfrm>
            <a:off x="4650903" y="3332368"/>
            <a:ext cx="2890194" cy="645047"/>
          </a:xfrm>
          <a:prstGeom prst="rect">
            <a:avLst/>
          </a:prstGeom>
          <a:noFill/>
        </p:spPr>
        <p:txBody>
          <a:bodyPr anchor="ctr">
            <a:noAutofit/>
          </a:bodyPr>
          <a:lstStyle>
            <a:lvl1pPr algn="l">
              <a:lnSpc>
                <a:spcPts val="1800"/>
              </a:lnSpc>
              <a:defRPr sz="1600" b="0">
                <a:solidFill>
                  <a:srgbClr val="2EA657"/>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19" name="Text Placeholder 4">
            <a:extLst>
              <a:ext uri="{FF2B5EF4-FFF2-40B4-BE49-F238E27FC236}">
                <a16:creationId xmlns:a16="http://schemas.microsoft.com/office/drawing/2014/main" id="{0C0A1379-EE65-47B3-B113-45D1ED57400C}"/>
              </a:ext>
            </a:extLst>
          </p:cNvPr>
          <p:cNvSpPr>
            <a:spLocks noGrp="1"/>
          </p:cNvSpPr>
          <p:nvPr>
            <p:ph type="body" sz="quarter" idx="35" hasCustomPrompt="1"/>
          </p:nvPr>
        </p:nvSpPr>
        <p:spPr>
          <a:xfrm>
            <a:off x="8576791" y="3332368"/>
            <a:ext cx="2890194" cy="645047"/>
          </a:xfrm>
          <a:prstGeom prst="rect">
            <a:avLst/>
          </a:prstGeom>
          <a:noFill/>
        </p:spPr>
        <p:txBody>
          <a:bodyPr anchor="ctr">
            <a:noAutofit/>
          </a:bodyPr>
          <a:lstStyle>
            <a:lvl1pPr algn="l">
              <a:lnSpc>
                <a:spcPts val="1800"/>
              </a:lnSpc>
              <a:defRPr sz="1600" b="0">
                <a:solidFill>
                  <a:srgbClr val="BA2980"/>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22" name="Text Placeholder 7">
            <a:extLst>
              <a:ext uri="{FF2B5EF4-FFF2-40B4-BE49-F238E27FC236}">
                <a16:creationId xmlns:a16="http://schemas.microsoft.com/office/drawing/2014/main" id="{E24DC023-E500-4824-A661-003A568299EA}"/>
              </a:ext>
            </a:extLst>
          </p:cNvPr>
          <p:cNvSpPr>
            <a:spLocks noGrp="1"/>
          </p:cNvSpPr>
          <p:nvPr>
            <p:ph type="body" sz="quarter" idx="10"/>
          </p:nvPr>
        </p:nvSpPr>
        <p:spPr>
          <a:xfrm>
            <a:off x="725015"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chemeClr val="accent1"/>
              </a:buClr>
              <a:defRPr sz="1400"/>
            </a:lvl2pPr>
            <a:lvl3pPr>
              <a:lnSpc>
                <a:spcPct val="100000"/>
              </a:lnSpc>
              <a:spcBef>
                <a:spcPts val="0"/>
              </a:spcBef>
              <a:buClr>
                <a:schemeClr val="accent1"/>
              </a:buClr>
              <a:defRPr sz="1400"/>
            </a:lvl3pPr>
            <a:lvl4pPr>
              <a:lnSpc>
                <a:spcPct val="100000"/>
              </a:lnSpc>
              <a:spcBef>
                <a:spcPts val="0"/>
              </a:spcBef>
              <a:buClr>
                <a:schemeClr val="accent1"/>
              </a:buClr>
              <a:defRPr sz="1400"/>
            </a:lvl4pPr>
            <a:lvl5pPr>
              <a:lnSpc>
                <a:spcPct val="100000"/>
              </a:lnSpc>
              <a:spcBef>
                <a:spcPts val="0"/>
              </a:spcBef>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a:extLst>
              <a:ext uri="{FF2B5EF4-FFF2-40B4-BE49-F238E27FC236}">
                <a16:creationId xmlns:a16="http://schemas.microsoft.com/office/drawing/2014/main" id="{B1037A2D-940F-4255-984B-C4A7AABBB724}"/>
              </a:ext>
            </a:extLst>
          </p:cNvPr>
          <p:cNvSpPr>
            <a:spLocks noGrp="1"/>
          </p:cNvSpPr>
          <p:nvPr>
            <p:ph type="body" sz="quarter" idx="40"/>
          </p:nvPr>
        </p:nvSpPr>
        <p:spPr>
          <a:xfrm>
            <a:off x="4650903"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rgbClr val="2EA657"/>
              </a:buClr>
              <a:defRPr sz="1400"/>
            </a:lvl2pPr>
            <a:lvl3pPr>
              <a:lnSpc>
                <a:spcPct val="100000"/>
              </a:lnSpc>
              <a:spcBef>
                <a:spcPts val="0"/>
              </a:spcBef>
              <a:buClr>
                <a:srgbClr val="2EA657"/>
              </a:buClr>
              <a:defRPr sz="1400"/>
            </a:lvl3pPr>
            <a:lvl4pPr>
              <a:lnSpc>
                <a:spcPct val="100000"/>
              </a:lnSpc>
              <a:spcBef>
                <a:spcPts val="0"/>
              </a:spcBef>
              <a:buClr>
                <a:srgbClr val="2EA657"/>
              </a:buClr>
              <a:defRPr sz="1400"/>
            </a:lvl4pPr>
            <a:lvl5pPr>
              <a:lnSpc>
                <a:spcPct val="100000"/>
              </a:lnSpc>
              <a:spcBef>
                <a:spcPts val="0"/>
              </a:spcBef>
              <a:buClr>
                <a:srgbClr val="2EA657"/>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a:extLst>
              <a:ext uri="{FF2B5EF4-FFF2-40B4-BE49-F238E27FC236}">
                <a16:creationId xmlns:a16="http://schemas.microsoft.com/office/drawing/2014/main" id="{5849E3D5-EF9E-46F2-9C73-58806A392B34}"/>
              </a:ext>
            </a:extLst>
          </p:cNvPr>
          <p:cNvSpPr>
            <a:spLocks noGrp="1"/>
          </p:cNvSpPr>
          <p:nvPr>
            <p:ph type="body" sz="quarter" idx="41"/>
          </p:nvPr>
        </p:nvSpPr>
        <p:spPr>
          <a:xfrm>
            <a:off x="8576791"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rgbClr val="BA2980"/>
              </a:buClr>
              <a:defRPr sz="1400"/>
            </a:lvl2pPr>
            <a:lvl3pPr>
              <a:lnSpc>
                <a:spcPct val="100000"/>
              </a:lnSpc>
              <a:spcBef>
                <a:spcPts val="0"/>
              </a:spcBef>
              <a:buClr>
                <a:srgbClr val="BA2980"/>
              </a:buClr>
              <a:defRPr sz="1400"/>
            </a:lvl3pPr>
            <a:lvl4pPr>
              <a:lnSpc>
                <a:spcPct val="100000"/>
              </a:lnSpc>
              <a:spcBef>
                <a:spcPts val="0"/>
              </a:spcBef>
              <a:buClr>
                <a:srgbClr val="BA2980"/>
              </a:buClr>
              <a:defRPr sz="1400"/>
            </a:lvl4pPr>
            <a:lvl5pPr>
              <a:lnSpc>
                <a:spcPct val="100000"/>
              </a:lnSpc>
              <a:spcBef>
                <a:spcPts val="0"/>
              </a:spcBef>
              <a:buClr>
                <a:srgbClr val="BA2980"/>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8A66D25-366C-4142-B5D9-9A4107D8BC80}"/>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8370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37"/>
            </p:custDataLst>
            <p:extLst>
              <p:ext uri="{D42A27DB-BD31-4B8C-83A1-F6EECF244321}">
                <p14:modId xmlns:p14="http://schemas.microsoft.com/office/powerpoint/2010/main" val="138093727"/>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8" imgW="270" imgH="270" progId="TCLayout.ActiveDocument.1">
                  <p:embed/>
                </p:oleObj>
              </mc:Choice>
              <mc:Fallback>
                <p:oleObj name="think-cell Slide" r:id="rId38" imgW="270" imgH="270" progId="TCLayout.ActiveDocument.1">
                  <p:embed/>
                  <p:pic>
                    <p:nvPicPr>
                      <p:cNvPr id="21" name="Object 20"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p:spPr>
                  </p:pic>
                </p:oleObj>
              </mc:Fallback>
            </mc:AlternateContent>
          </a:graphicData>
        </a:graphic>
      </p:graphicFrame>
      <p:sp>
        <p:nvSpPr>
          <p:cNvPr id="4" name="Text Placeholder 1"/>
          <p:cNvSpPr>
            <a:spLocks noGrp="1"/>
          </p:cNvSpPr>
          <p:nvPr>
            <p:ph type="body" idx="1"/>
          </p:nvPr>
        </p:nvSpPr>
        <p:spPr>
          <a:xfrm>
            <a:off x="404813" y="1327150"/>
            <a:ext cx="11376880" cy="5135563"/>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Placeholder 1"/>
          <p:cNvSpPr>
            <a:spLocks noGrp="1"/>
          </p:cNvSpPr>
          <p:nvPr>
            <p:ph type="title"/>
          </p:nvPr>
        </p:nvSpPr>
        <p:spPr>
          <a:xfrm>
            <a:off x="404813" y="388188"/>
            <a:ext cx="10947772" cy="716711"/>
          </a:xfrm>
          <a:prstGeom prst="rect">
            <a:avLst/>
          </a:prstGeom>
        </p:spPr>
        <p:txBody>
          <a:bodyPr vert="horz" lIns="0" tIns="0" rIns="0" bIns="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CLICK TO INSERT TITLE</a:t>
            </a:r>
            <a:endParaRPr lang="en-US"/>
          </a:p>
        </p:txBody>
      </p:sp>
      <p:grpSp>
        <p:nvGrpSpPr>
          <p:cNvPr id="94" name="Groupe 1">
            <a:extLst>
              <a:ext uri="{FF2B5EF4-FFF2-40B4-BE49-F238E27FC236}">
                <a16:creationId xmlns:a16="http://schemas.microsoft.com/office/drawing/2014/main" id="{11A3E882-4152-49CC-A658-0BA2BD4CCF4E}"/>
              </a:ext>
            </a:extLst>
          </p:cNvPr>
          <p:cNvGrpSpPr>
            <a:grpSpLocks noChangeAspect="1"/>
          </p:cNvGrpSpPr>
          <p:nvPr userDrawn="1"/>
        </p:nvGrpSpPr>
        <p:grpSpPr>
          <a:xfrm>
            <a:off x="11562163" y="205059"/>
            <a:ext cx="419436" cy="388988"/>
            <a:chOff x="11501102" y="171573"/>
            <a:chExt cx="419436" cy="388988"/>
          </a:xfrm>
        </p:grpSpPr>
        <p:sp>
          <p:nvSpPr>
            <p:cNvPr id="95" name="Freeform 13">
              <a:extLst>
                <a:ext uri="{FF2B5EF4-FFF2-40B4-BE49-F238E27FC236}">
                  <a16:creationId xmlns:a16="http://schemas.microsoft.com/office/drawing/2014/main" id="{7962C740-AA7F-4225-AF45-30CEC5D85747}"/>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6" name="Freeform 14">
              <a:extLst>
                <a:ext uri="{FF2B5EF4-FFF2-40B4-BE49-F238E27FC236}">
                  <a16:creationId xmlns:a16="http://schemas.microsoft.com/office/drawing/2014/main" id="{8B6BE8F3-0248-42CC-8053-5B10FA1A6457}"/>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6" name="Retângulo 43">
            <a:extLst>
              <a:ext uri="{FF2B5EF4-FFF2-40B4-BE49-F238E27FC236}">
                <a16:creationId xmlns:a16="http://schemas.microsoft.com/office/drawing/2014/main" id="{5539996C-DD2A-49D6-AFB0-763FCB2EE440}"/>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rgbClr val="A6A6A6"/>
                </a:solidFill>
                <a:latin typeface="Ubuntu" panose="020B0504030602030204" pitchFamily="34" charset="0"/>
                <a:cs typeface="Arial" panose="020B0604020202020204" pitchFamily="34" charset="0"/>
              </a:rPr>
              <a:pPr algn="r"/>
              <a:t>‹#›</a:t>
            </a:fld>
            <a:endParaRPr lang="en-US" sz="800" dirty="0">
              <a:solidFill>
                <a:srgbClr val="A6A6A6"/>
              </a:solidFill>
              <a:latin typeface="Ubuntu" panose="020B0504030602030204" pitchFamily="34" charset="0"/>
              <a:cs typeface="Arial" panose="020B0604020202020204" pitchFamily="34" charset="0"/>
            </a:endParaRPr>
          </a:p>
        </p:txBody>
      </p:sp>
      <p:sp>
        <p:nvSpPr>
          <p:cNvPr id="89"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Company Confidential © Capgemini 2022. All rights reserved  |</a:t>
            </a:r>
          </a:p>
        </p:txBody>
      </p:sp>
    </p:spTree>
    <p:extLst>
      <p:ext uri="{BB962C8B-B14F-4D97-AF65-F5344CB8AC3E}">
        <p14:creationId xmlns:p14="http://schemas.microsoft.com/office/powerpoint/2010/main" val="31823884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810"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8" r:id="rId22"/>
    <p:sldLayoutId id="2147483709" r:id="rId23"/>
    <p:sldLayoutId id="2147483710" r:id="rId24"/>
    <p:sldLayoutId id="2147483711" r:id="rId25"/>
    <p:sldLayoutId id="2147483712" r:id="rId26"/>
    <p:sldLayoutId id="2147483713" r:id="rId27"/>
    <p:sldLayoutId id="2147483807" r:id="rId28"/>
    <p:sldLayoutId id="2147483661" r:id="rId29"/>
    <p:sldLayoutId id="2147483662" r:id="rId30"/>
    <p:sldLayoutId id="2147483664" r:id="rId31"/>
    <p:sldLayoutId id="2147483666" r:id="rId32"/>
    <p:sldLayoutId id="2147483667" r:id="rId33"/>
    <p:sldLayoutId id="2147483808" r:id="rId34"/>
    <p:sldLayoutId id="2147483809" r:id="rId35"/>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dirty="0">
          <a:ln>
            <a:noFill/>
          </a:ln>
          <a:solidFill>
            <a:schemeClr val="accent4"/>
          </a:solidFill>
          <a:effectLst/>
          <a:uLnTx/>
          <a:uFillTx/>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423">
          <p15:clr>
            <a:srgbClr val="F26B43"/>
          </p15:clr>
        </p15:guide>
        <p15:guide id="3" orient="horz" pos="4071">
          <p15:clr>
            <a:srgbClr val="F26B43"/>
          </p15:clr>
        </p15:guide>
        <p15:guide id="4" pos="255">
          <p15:clr>
            <a:srgbClr val="F26B43"/>
          </p15:clr>
        </p15:guide>
        <p15:guide id="5" orient="horz" pos="836">
          <p15:clr>
            <a:srgbClr val="F26B43"/>
          </p15:clr>
        </p15:guide>
        <p15:guide id="6" orient="horz" pos="245">
          <p15:clr>
            <a:srgbClr val="F26B43"/>
          </p15:clr>
        </p15:guide>
        <p15:guide id="7" pos="3840">
          <p15:clr>
            <a:srgbClr val="F26B43"/>
          </p15:clr>
        </p15:guide>
        <p15:guide id="8" pos="3899">
          <p15:clr>
            <a:srgbClr val="F26B43"/>
          </p15:clr>
        </p15:guide>
        <p15:guide id="9" pos="378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microsoft.com/office/2007/relationships/hdphoto" Target="../media/hdphoto6.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2BD750-01D1-0C40-A174-B9B64AA94ECE}"/>
              </a:ext>
            </a:extLst>
          </p:cNvPr>
          <p:cNvSpPr>
            <a:spLocks noGrp="1"/>
          </p:cNvSpPr>
          <p:nvPr>
            <p:ph type="subTitle" idx="1"/>
          </p:nvPr>
        </p:nvSpPr>
        <p:spPr>
          <a:xfrm>
            <a:off x="404813" y="6126333"/>
            <a:ext cx="2500312" cy="246221"/>
          </a:xfrm>
        </p:spPr>
        <p:txBody>
          <a:bodyPr/>
          <a:lstStyle/>
          <a:p>
            <a:r>
              <a:rPr lang="en-US" sz="1600" dirty="0"/>
              <a:t>Mai │ 2022</a:t>
            </a:r>
          </a:p>
        </p:txBody>
      </p:sp>
      <p:sp>
        <p:nvSpPr>
          <p:cNvPr id="5" name="Title 4">
            <a:extLst>
              <a:ext uri="{FF2B5EF4-FFF2-40B4-BE49-F238E27FC236}">
                <a16:creationId xmlns:a16="http://schemas.microsoft.com/office/drawing/2014/main" id="{1387A924-43CC-4BEA-AF56-8BA1D93F10E8}"/>
              </a:ext>
            </a:extLst>
          </p:cNvPr>
          <p:cNvSpPr>
            <a:spLocks noGrp="1"/>
          </p:cNvSpPr>
          <p:nvPr>
            <p:ph type="ctrTitle"/>
          </p:nvPr>
        </p:nvSpPr>
        <p:spPr>
          <a:xfrm>
            <a:off x="462003" y="1325668"/>
            <a:ext cx="5789811" cy="1846659"/>
          </a:xfrm>
        </p:spPr>
        <p:txBody>
          <a:bodyPr/>
          <a:lstStyle/>
          <a:p>
            <a:pPr>
              <a:lnSpc>
                <a:spcPct val="100000"/>
              </a:lnSpc>
            </a:pPr>
            <a:r>
              <a:rPr lang="en-US" sz="6000" dirty="0">
                <a:latin typeface="Ubuntu"/>
              </a:rPr>
              <a:t>Center of </a:t>
            </a:r>
            <a:br>
              <a:rPr lang="en-US" sz="6000" dirty="0">
                <a:latin typeface="Ubuntu"/>
              </a:rPr>
            </a:br>
            <a:r>
              <a:rPr lang="en-US" sz="6000" dirty="0">
                <a:latin typeface="Ubuntu"/>
              </a:rPr>
              <a:t>excellence</a:t>
            </a:r>
            <a:endParaRPr lang="en-US" sz="2000" dirty="0"/>
          </a:p>
        </p:txBody>
      </p:sp>
      <p:sp>
        <p:nvSpPr>
          <p:cNvPr id="7" name="Rectangle 6">
            <a:extLst>
              <a:ext uri="{FF2B5EF4-FFF2-40B4-BE49-F238E27FC236}">
                <a16:creationId xmlns:a16="http://schemas.microsoft.com/office/drawing/2014/main" id="{EC4535B4-885E-4CE7-A4E3-B5327EC3F32D}"/>
              </a:ext>
            </a:extLst>
          </p:cNvPr>
          <p:cNvSpPr/>
          <p:nvPr/>
        </p:nvSpPr>
        <p:spPr>
          <a:xfrm>
            <a:off x="12322629" y="2971800"/>
            <a:ext cx="2917371"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pPr algn="ctr"/>
            <a:r>
              <a:rPr lang="en-GB" sz="1600" dirty="0">
                <a:solidFill>
                  <a:sysClr val="windowText" lastClr="000000"/>
                </a:solidFill>
              </a:rPr>
              <a:t>Thomas Mittelbach</a:t>
            </a:r>
          </a:p>
        </p:txBody>
      </p:sp>
      <p:pic>
        <p:nvPicPr>
          <p:cNvPr id="40962" name="Picture 2" descr="Thomas Mittelbach - Managing Consultant - Capgemini | LinkedIn">
            <a:extLst>
              <a:ext uri="{FF2B5EF4-FFF2-40B4-BE49-F238E27FC236}">
                <a16:creationId xmlns:a16="http://schemas.microsoft.com/office/drawing/2014/main" id="{064BB1CD-A150-41C2-805E-9314E22A82F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519654" y="3170654"/>
            <a:ext cx="540000" cy="540000"/>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2" descr="Thomas Mittelbach - Managing Consultant - Capgemini | LinkedIn">
            <a:extLst>
              <a:ext uri="{FF2B5EF4-FFF2-40B4-BE49-F238E27FC236}">
                <a16:creationId xmlns:a16="http://schemas.microsoft.com/office/drawing/2014/main" id="{75316C93-9837-4664-A354-A87D70052EF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9416" y="4273426"/>
            <a:ext cx="841430" cy="841430"/>
          </a:xfrm>
          <a:prstGeom prst="ellipse">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B668C3B9-4A3A-46AD-B8C3-4FC668E0DECF}"/>
              </a:ext>
            </a:extLst>
          </p:cNvPr>
          <p:cNvSpPr txBox="1">
            <a:spLocks/>
          </p:cNvSpPr>
          <p:nvPr/>
        </p:nvSpPr>
        <p:spPr>
          <a:xfrm>
            <a:off x="1847528" y="4447125"/>
            <a:ext cx="2747962" cy="507831"/>
          </a:xfrm>
          <a:prstGeom prst="rect">
            <a:avLst/>
          </a:prstGeom>
        </p:spPr>
        <p:txBody>
          <a:bodyPr vert="horz" wrap="square" lIns="36000" tIns="0" rIns="36000" bIns="0" rtlCol="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bg1"/>
                </a:solidFill>
                <a:latin typeface="Ubuntu" panose="020B0504030602030204" pitchFamily="34" charset="0"/>
                <a:ea typeface="+mn-ea"/>
                <a:cs typeface="+mn-cs"/>
              </a:defRPr>
            </a:lvl1pPr>
            <a:lvl2pPr marL="457200" indent="0" algn="ctr" defTabSz="914400" rtl="0" eaLnBrk="1" latinLnBrk="0" hangingPunct="1">
              <a:lnSpc>
                <a:spcPct val="100000"/>
              </a:lnSpc>
              <a:spcBef>
                <a:spcPts val="0"/>
              </a:spcBef>
              <a:spcAft>
                <a:spcPts val="600"/>
              </a:spcAft>
              <a:buClr>
                <a:schemeClr val="accent1"/>
              </a:buClr>
              <a:buFont typeface="Wingdings" panose="05000000000000000000" pitchFamily="2" charset="2"/>
              <a:buNone/>
              <a:defRPr sz="2000" kern="1200" baseline="0">
                <a:solidFill>
                  <a:schemeClr val="tx1"/>
                </a:solidFill>
                <a:latin typeface="Ubuntu" panose="020B0504030602030204" pitchFamily="34" charset="0"/>
                <a:ea typeface="+mn-ea"/>
                <a:cs typeface="+mn-cs"/>
              </a:defRPr>
            </a:lvl2pPr>
            <a:lvl3pPr marL="914400" indent="0" algn="ctr" defTabSz="914400" rtl="0" eaLnBrk="1" latinLnBrk="0" hangingPunct="1">
              <a:lnSpc>
                <a:spcPct val="100000"/>
              </a:lnSpc>
              <a:spcBef>
                <a:spcPts val="0"/>
              </a:spcBef>
              <a:spcAft>
                <a:spcPts val="600"/>
              </a:spcAft>
              <a:buClr>
                <a:schemeClr val="accent2"/>
              </a:buClr>
              <a:buFont typeface="Arial" panose="020B0604020202020204" pitchFamily="34" charset="0"/>
              <a:buNone/>
              <a:defRPr sz="1800" kern="1200" baseline="0">
                <a:solidFill>
                  <a:schemeClr val="tx1"/>
                </a:solidFill>
                <a:latin typeface="Ubuntu" panose="020B0504030602030204" pitchFamily="34" charset="0"/>
                <a:ea typeface="+mn-ea"/>
                <a:cs typeface="+mn-cs"/>
              </a:defRPr>
            </a:lvl3pPr>
            <a:lvl4pPr marL="1371600" indent="0" algn="ctr" defTabSz="914400" rtl="0" eaLnBrk="1" latinLnBrk="0" hangingPunct="1">
              <a:lnSpc>
                <a:spcPct val="100000"/>
              </a:lnSpc>
              <a:spcBef>
                <a:spcPts val="0"/>
              </a:spcBef>
              <a:spcAft>
                <a:spcPts val="600"/>
              </a:spcAft>
              <a:buClr>
                <a:schemeClr val="tx1"/>
              </a:buClr>
              <a:buFont typeface="Ubuntu" panose="020B0504030602030204" pitchFamily="34" charset="0"/>
              <a:buNone/>
              <a:defRPr sz="1600" kern="1200" baseline="0">
                <a:solidFill>
                  <a:schemeClr val="tx1"/>
                </a:solidFill>
                <a:latin typeface="Ubuntu" panose="020B0504030602030204" pitchFamily="34" charset="0"/>
                <a:ea typeface="+mn-ea"/>
                <a:cs typeface="+mn-cs"/>
              </a:defRPr>
            </a:lvl4pPr>
            <a:lvl5pPr marL="1828800" indent="0" algn="ctr" defTabSz="914400" rtl="0" eaLnBrk="1" latinLnBrk="0" hangingPunct="1">
              <a:lnSpc>
                <a:spcPct val="100000"/>
              </a:lnSpc>
              <a:spcBef>
                <a:spcPts val="0"/>
              </a:spcBef>
              <a:spcAft>
                <a:spcPts val="600"/>
              </a:spcAft>
              <a:buClr>
                <a:schemeClr val="accent3"/>
              </a:buClr>
              <a:buFont typeface="Arial" panose="020B0604020202020204" pitchFamily="34" charset="0"/>
              <a:buNone/>
              <a:defRPr sz="1600" kern="1200" baseline="0">
                <a:solidFill>
                  <a:schemeClr val="tx1"/>
                </a:solidFill>
                <a:latin typeface="Ubuntu" panose="020B0504030602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Thomas Mittelbach</a:t>
            </a:r>
          </a:p>
          <a:p>
            <a:r>
              <a:rPr lang="en-US" sz="1200" dirty="0"/>
              <a:t>Managing Business Analyst</a:t>
            </a:r>
          </a:p>
        </p:txBody>
      </p:sp>
    </p:spTree>
    <p:extLst>
      <p:ext uri="{BB962C8B-B14F-4D97-AF65-F5344CB8AC3E}">
        <p14:creationId xmlns:p14="http://schemas.microsoft.com/office/powerpoint/2010/main" val="107483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53A9-EA23-4411-A21E-983EC9CCA6BB}"/>
              </a:ext>
            </a:extLst>
          </p:cNvPr>
          <p:cNvSpPr>
            <a:spLocks noGrp="1"/>
          </p:cNvSpPr>
          <p:nvPr>
            <p:ph type="title"/>
          </p:nvPr>
        </p:nvSpPr>
        <p:spPr/>
        <p:txBody>
          <a:bodyPr/>
          <a:lstStyle/>
          <a:p>
            <a:r>
              <a:rPr lang="nb-NO" dirty="0"/>
              <a:t>Power Pods</a:t>
            </a:r>
          </a:p>
        </p:txBody>
      </p:sp>
      <p:sp>
        <p:nvSpPr>
          <p:cNvPr id="4" name="TextBox 3">
            <a:extLst>
              <a:ext uri="{FF2B5EF4-FFF2-40B4-BE49-F238E27FC236}">
                <a16:creationId xmlns:a16="http://schemas.microsoft.com/office/drawing/2014/main" id="{E01A1D88-C7F0-4DE2-92CE-C79CC896CFA5}"/>
              </a:ext>
            </a:extLst>
          </p:cNvPr>
          <p:cNvSpPr txBox="1"/>
          <p:nvPr/>
        </p:nvSpPr>
        <p:spPr>
          <a:xfrm>
            <a:off x="404813" y="1268760"/>
            <a:ext cx="11787187" cy="2308324"/>
          </a:xfrm>
          <a:prstGeom prst="rect">
            <a:avLst/>
          </a:prstGeom>
          <a:noFill/>
        </p:spPr>
        <p:txBody>
          <a:bodyPr wrap="square">
            <a:spAutoFit/>
          </a:bodyPr>
          <a:lstStyle/>
          <a:p>
            <a:pPr algn="l"/>
            <a:r>
              <a:rPr lang="en-US" b="1" i="0" dirty="0">
                <a:solidFill>
                  <a:schemeClr val="accent1"/>
                </a:solidFill>
                <a:effectLst/>
                <a:latin typeface="Ubuntu" panose="020B0504030602030204" pitchFamily="34" charset="0"/>
              </a:rPr>
              <a:t>You build it – you run it: the roles and structure needed for successful POD-based model implementation</a:t>
            </a:r>
          </a:p>
          <a:p>
            <a:pPr algn="l"/>
            <a:endParaRPr lang="en-US" b="1" dirty="0">
              <a:solidFill>
                <a:srgbClr val="15011D"/>
              </a:solidFill>
              <a:latin typeface="Ubuntu" panose="020B0504030602030204" pitchFamily="34" charset="0"/>
            </a:endParaRPr>
          </a:p>
          <a:p>
            <a:pPr algn="l"/>
            <a:endParaRPr lang="en-US" b="0" i="0" dirty="0">
              <a:solidFill>
                <a:srgbClr val="15011D"/>
              </a:solidFill>
              <a:effectLst/>
              <a:latin typeface="Ubuntu" panose="020B0504030602030204" pitchFamily="34" charset="0"/>
            </a:endParaRPr>
          </a:p>
          <a:p>
            <a:pPr algn="l"/>
            <a:r>
              <a:rPr lang="en-US" b="0" i="0" dirty="0">
                <a:solidFill>
                  <a:srgbClr val="15011D"/>
                </a:solidFill>
                <a:effectLst/>
                <a:latin typeface="Ubuntu" panose="020B0504030602030204" pitchFamily="34" charset="0"/>
              </a:rPr>
              <a:t>The POD-based model is centered on the DevOps best practice of “you build it – you run it.” This means POD teams assume full ownership and accountability for a product from build to support. </a:t>
            </a:r>
          </a:p>
          <a:p>
            <a:pPr algn="l"/>
            <a:endParaRPr lang="en-US" dirty="0">
              <a:solidFill>
                <a:srgbClr val="15011D"/>
              </a:solidFill>
              <a:latin typeface="Ubuntu" panose="020B0504030602030204" pitchFamily="34" charset="0"/>
            </a:endParaRPr>
          </a:p>
          <a:p>
            <a:pPr algn="l"/>
            <a:r>
              <a:rPr lang="en-US" b="0" i="0" dirty="0">
                <a:solidFill>
                  <a:srgbClr val="15011D"/>
                </a:solidFill>
                <a:effectLst/>
                <a:latin typeface="Ubuntu" panose="020B0504030602030204" pitchFamily="34" charset="0"/>
              </a:rPr>
              <a:t>A POD-based model consists of dedicated roles with complementary skills that are confined to a POD, shared roles that are spread across the PODs as needed, and </a:t>
            </a:r>
            <a:r>
              <a:rPr lang="en-US" b="0" i="0" dirty="0" err="1">
                <a:solidFill>
                  <a:srgbClr val="15011D"/>
                </a:solidFill>
                <a:effectLst/>
                <a:latin typeface="Ubuntu" panose="020B0504030602030204" pitchFamily="34" charset="0"/>
              </a:rPr>
              <a:t>CoE</a:t>
            </a:r>
            <a:r>
              <a:rPr lang="en-US" b="0" i="0" dirty="0">
                <a:solidFill>
                  <a:srgbClr val="15011D"/>
                </a:solidFill>
                <a:effectLst/>
                <a:latin typeface="Ubuntu" panose="020B0504030602030204" pitchFamily="34" charset="0"/>
              </a:rPr>
              <a:t> teams that define standards:</a:t>
            </a:r>
          </a:p>
        </p:txBody>
      </p:sp>
      <p:sp>
        <p:nvSpPr>
          <p:cNvPr id="6" name="TextBox 5">
            <a:extLst>
              <a:ext uri="{FF2B5EF4-FFF2-40B4-BE49-F238E27FC236}">
                <a16:creationId xmlns:a16="http://schemas.microsoft.com/office/drawing/2014/main" id="{9E2BCB76-F6D5-49EB-AF00-3135B6ABE2EF}"/>
              </a:ext>
            </a:extLst>
          </p:cNvPr>
          <p:cNvSpPr txBox="1"/>
          <p:nvPr/>
        </p:nvSpPr>
        <p:spPr>
          <a:xfrm>
            <a:off x="404813" y="4005064"/>
            <a:ext cx="5115123" cy="2092881"/>
          </a:xfrm>
          <a:prstGeom prst="rect">
            <a:avLst/>
          </a:prstGeom>
          <a:solidFill>
            <a:schemeClr val="accent4">
              <a:lumMod val="10000"/>
              <a:lumOff val="90000"/>
            </a:schemeClr>
          </a:solidFill>
        </p:spPr>
        <p:txBody>
          <a:bodyPr wrap="square">
            <a:spAutoFit/>
          </a:bodyPr>
          <a:lstStyle/>
          <a:p>
            <a:pPr algn="l"/>
            <a:r>
              <a:rPr lang="nb-NO" sz="1600" b="0" i="0" dirty="0">
                <a:solidFill>
                  <a:srgbClr val="15011D"/>
                </a:solidFill>
                <a:effectLst/>
                <a:latin typeface="Ubuntu" panose="020B0504030602030204" pitchFamily="34" charset="0"/>
              </a:rPr>
              <a:t>Dedicated roles – POD model dedicated roles include:</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Scrum Master</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Product/Tech Lead (for detailed design/architecture)</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Technical/Business Analyst</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UI Developer(s)</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Back-end Developer(s)</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SDET (Software Development Engineers and Testers)</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DevSecOps Engineers and Cloud Engineers.</a:t>
            </a:r>
          </a:p>
        </p:txBody>
      </p:sp>
      <p:sp>
        <p:nvSpPr>
          <p:cNvPr id="8" name="TextBox 7">
            <a:extLst>
              <a:ext uri="{FF2B5EF4-FFF2-40B4-BE49-F238E27FC236}">
                <a16:creationId xmlns:a16="http://schemas.microsoft.com/office/drawing/2014/main" id="{0264ED45-1E0F-4E46-ACDF-A86208537AC8}"/>
              </a:ext>
            </a:extLst>
          </p:cNvPr>
          <p:cNvSpPr txBox="1"/>
          <p:nvPr/>
        </p:nvSpPr>
        <p:spPr>
          <a:xfrm>
            <a:off x="5519936" y="4005064"/>
            <a:ext cx="5976664" cy="2092881"/>
          </a:xfrm>
          <a:prstGeom prst="rect">
            <a:avLst/>
          </a:prstGeom>
          <a:solidFill>
            <a:schemeClr val="bg2"/>
          </a:solidFill>
        </p:spPr>
        <p:txBody>
          <a:bodyPr wrap="square">
            <a:spAutoFit/>
          </a:bodyPr>
          <a:lstStyle/>
          <a:p>
            <a:pPr algn="l"/>
            <a:r>
              <a:rPr lang="en-US" sz="1600" b="0" i="0" dirty="0">
                <a:solidFill>
                  <a:srgbClr val="15011D"/>
                </a:solidFill>
                <a:effectLst/>
                <a:latin typeface="Ubuntu" panose="020B0504030602030204" pitchFamily="34" charset="0"/>
              </a:rPr>
              <a:t>Shared roles – POD model shared roles used across PODs include:</a:t>
            </a:r>
          </a:p>
          <a:p>
            <a:pPr algn="l">
              <a:buFont typeface="Arial" panose="020B0604020202020204" pitchFamily="34" charset="0"/>
              <a:buChar char="•"/>
            </a:pPr>
            <a:r>
              <a:rPr lang="en-US" sz="1400" b="0" i="0" dirty="0">
                <a:solidFill>
                  <a:srgbClr val="15011D"/>
                </a:solidFill>
                <a:effectLst/>
                <a:latin typeface="Ubuntu" panose="020B0504030602030204" pitchFamily="34" charset="0"/>
              </a:rPr>
              <a:t>  Governance roles – Product Director and Product Owner</a:t>
            </a:r>
          </a:p>
          <a:p>
            <a:pPr algn="l">
              <a:buFont typeface="Arial" panose="020B0604020202020204" pitchFamily="34" charset="0"/>
              <a:buChar char="•"/>
            </a:pPr>
            <a:r>
              <a:rPr lang="en-US" sz="1400" b="0" i="0" dirty="0">
                <a:solidFill>
                  <a:srgbClr val="15011D"/>
                </a:solidFill>
                <a:effectLst/>
                <a:latin typeface="Ubuntu" panose="020B0504030602030204" pitchFamily="34" charset="0"/>
              </a:rPr>
              <a:t>  Coaching roles – Agile/DevOps Coach(s)</a:t>
            </a:r>
          </a:p>
          <a:p>
            <a:pPr algn="l">
              <a:buFont typeface="Arial" panose="020B0604020202020204" pitchFamily="34" charset="0"/>
              <a:buChar char="•"/>
            </a:pPr>
            <a:r>
              <a:rPr lang="en-US" sz="1400" b="0" i="0" dirty="0">
                <a:solidFill>
                  <a:srgbClr val="15011D"/>
                </a:solidFill>
                <a:effectLst/>
                <a:latin typeface="Ubuntu" panose="020B0504030602030204" pitchFamily="34" charset="0"/>
              </a:rPr>
              <a:t>  Architects – Enterprise, Application, Data, Cloud, Security, etc.</a:t>
            </a:r>
          </a:p>
          <a:p>
            <a:pPr algn="l">
              <a:buFont typeface="Arial" panose="020B0604020202020204" pitchFamily="34" charset="0"/>
              <a:buChar char="•"/>
            </a:pPr>
            <a:r>
              <a:rPr lang="en-US" sz="1400" b="0" i="0" dirty="0">
                <a:solidFill>
                  <a:srgbClr val="15011D"/>
                </a:solidFill>
                <a:effectLst/>
                <a:latin typeface="Ubuntu" panose="020B0504030602030204" pitchFamily="34" charset="0"/>
              </a:rPr>
              <a:t>  SRE – Site/Service Reliability Engineering Specialists</a:t>
            </a:r>
          </a:p>
          <a:p>
            <a:pPr algn="l">
              <a:buFont typeface="Arial" panose="020B0604020202020204" pitchFamily="34" charset="0"/>
              <a:buChar char="•"/>
            </a:pPr>
            <a:endParaRPr lang="en-US" sz="1400" dirty="0">
              <a:solidFill>
                <a:srgbClr val="15011D"/>
              </a:solidFill>
              <a:latin typeface="Ubuntu" panose="020B0504030602030204" pitchFamily="34" charset="0"/>
            </a:endParaRPr>
          </a:p>
          <a:p>
            <a:pPr algn="l">
              <a:buFont typeface="Arial" panose="020B0604020202020204" pitchFamily="34" charset="0"/>
              <a:buChar char="•"/>
            </a:pPr>
            <a:endParaRPr lang="en-US" sz="1400" b="0" i="0" dirty="0">
              <a:solidFill>
                <a:srgbClr val="15011D"/>
              </a:solidFill>
              <a:effectLst/>
              <a:latin typeface="Ubuntu" panose="020B0504030602030204" pitchFamily="34" charset="0"/>
            </a:endParaRPr>
          </a:p>
          <a:p>
            <a:pPr algn="l">
              <a:buFont typeface="Arial" panose="020B0604020202020204" pitchFamily="34" charset="0"/>
              <a:buChar char="•"/>
            </a:pPr>
            <a:endParaRPr lang="en-US" sz="1400" b="0" i="0" dirty="0">
              <a:solidFill>
                <a:srgbClr val="15011D"/>
              </a:solidFill>
              <a:effectLst/>
              <a:latin typeface="Ubuntu" panose="020B0504030602030204" pitchFamily="34" charset="0"/>
            </a:endParaRPr>
          </a:p>
        </p:txBody>
      </p:sp>
      <p:sp>
        <p:nvSpPr>
          <p:cNvPr id="10" name="TextBox 9">
            <a:extLst>
              <a:ext uri="{FF2B5EF4-FFF2-40B4-BE49-F238E27FC236}">
                <a16:creationId xmlns:a16="http://schemas.microsoft.com/office/drawing/2014/main" id="{8C348CEA-BEAE-4A31-AB1D-1A0D97DF3DA1}"/>
              </a:ext>
            </a:extLst>
          </p:cNvPr>
          <p:cNvSpPr txBox="1"/>
          <p:nvPr/>
        </p:nvSpPr>
        <p:spPr>
          <a:xfrm>
            <a:off x="404813" y="6318176"/>
            <a:ext cx="8185888" cy="415498"/>
          </a:xfrm>
          <a:prstGeom prst="rect">
            <a:avLst/>
          </a:prstGeom>
          <a:noFill/>
        </p:spPr>
        <p:txBody>
          <a:bodyPr wrap="square">
            <a:spAutoFit/>
          </a:bodyPr>
          <a:lstStyle/>
          <a:p>
            <a:r>
              <a:rPr lang="nb-NO" sz="1050" dirty="0"/>
              <a:t>Source: https://www.capgemini.com/insights/expert-perspectives/how-to-design-and-implement-a-pod-based-devops-operating-model/</a:t>
            </a:r>
          </a:p>
        </p:txBody>
      </p:sp>
    </p:spTree>
    <p:extLst>
      <p:ext uri="{BB962C8B-B14F-4D97-AF65-F5344CB8AC3E}">
        <p14:creationId xmlns:p14="http://schemas.microsoft.com/office/powerpoint/2010/main" val="353335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A258-99B9-4C51-BBDB-B26898418CDE}"/>
              </a:ext>
            </a:extLst>
          </p:cNvPr>
          <p:cNvSpPr>
            <a:spLocks noGrp="1"/>
          </p:cNvSpPr>
          <p:nvPr>
            <p:ph type="title"/>
          </p:nvPr>
        </p:nvSpPr>
        <p:spPr/>
        <p:txBody>
          <a:bodyPr/>
          <a:lstStyle/>
          <a:p>
            <a:endParaRPr lang="nb-NO"/>
          </a:p>
        </p:txBody>
      </p:sp>
      <p:pic>
        <p:nvPicPr>
          <p:cNvPr id="4" name="Picture 3">
            <a:extLst>
              <a:ext uri="{FF2B5EF4-FFF2-40B4-BE49-F238E27FC236}">
                <a16:creationId xmlns:a16="http://schemas.microsoft.com/office/drawing/2014/main" id="{5CA5FBFC-C49E-4EFA-B744-8FB8B7D15997}"/>
              </a:ext>
            </a:extLst>
          </p:cNvPr>
          <p:cNvPicPr>
            <a:picLocks noChangeAspect="1"/>
          </p:cNvPicPr>
          <p:nvPr/>
        </p:nvPicPr>
        <p:blipFill>
          <a:blip r:embed="rId2"/>
          <a:stretch>
            <a:fillRect/>
          </a:stretch>
        </p:blipFill>
        <p:spPr>
          <a:xfrm>
            <a:off x="390525" y="119062"/>
            <a:ext cx="11410950" cy="6619875"/>
          </a:xfrm>
          <a:prstGeom prst="rect">
            <a:avLst/>
          </a:prstGeom>
        </p:spPr>
      </p:pic>
    </p:spTree>
    <p:extLst>
      <p:ext uri="{BB962C8B-B14F-4D97-AF65-F5344CB8AC3E}">
        <p14:creationId xmlns:p14="http://schemas.microsoft.com/office/powerpoint/2010/main" val="56716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creenshot3 thumbnail">
            <a:extLst>
              <a:ext uri="{FF2B5EF4-FFF2-40B4-BE49-F238E27FC236}">
                <a16:creationId xmlns:a16="http://schemas.microsoft.com/office/drawing/2014/main" id="{A7B15992-70AF-43A6-9162-2D3F219CAD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1" t="16111" r="7403" b="4861"/>
          <a:stretch/>
        </p:blipFill>
        <p:spPr bwMode="auto">
          <a:xfrm>
            <a:off x="190500" y="1104898"/>
            <a:ext cx="11096625" cy="54197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68EF836-6E39-4E6F-A5F9-ADC29683E9F5}"/>
              </a:ext>
            </a:extLst>
          </p:cNvPr>
          <p:cNvSpPr/>
          <p:nvPr/>
        </p:nvSpPr>
        <p:spPr>
          <a:xfrm>
            <a:off x="-1" y="495300"/>
            <a:ext cx="1044892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sp>
        <p:nvSpPr>
          <p:cNvPr id="2" name="Title 1">
            <a:extLst>
              <a:ext uri="{FF2B5EF4-FFF2-40B4-BE49-F238E27FC236}">
                <a16:creationId xmlns:a16="http://schemas.microsoft.com/office/drawing/2014/main" id="{B9586244-D751-40B1-8401-C840495638C2}"/>
              </a:ext>
            </a:extLst>
          </p:cNvPr>
          <p:cNvSpPr>
            <a:spLocks noGrp="1"/>
          </p:cNvSpPr>
          <p:nvPr>
            <p:ph type="title"/>
          </p:nvPr>
        </p:nvSpPr>
        <p:spPr/>
        <p:txBody>
          <a:bodyPr/>
          <a:lstStyle/>
          <a:p>
            <a:r>
              <a:rPr lang="en-GB" dirty="0"/>
              <a:t>How </a:t>
            </a:r>
            <a:r>
              <a:rPr lang="en-GB" dirty="0" err="1"/>
              <a:t>capgemini</a:t>
            </a:r>
            <a:r>
              <a:rPr lang="en-GB" dirty="0"/>
              <a:t> sets up and runs power platform </a:t>
            </a:r>
            <a:r>
              <a:rPr lang="en-GB" dirty="0" err="1"/>
              <a:t>coe</a:t>
            </a:r>
            <a:r>
              <a:rPr lang="en-GB" dirty="0"/>
              <a:t> to provide continuous innovation for our customers</a:t>
            </a:r>
          </a:p>
        </p:txBody>
      </p:sp>
    </p:spTree>
    <p:extLst>
      <p:ext uri="{BB962C8B-B14F-4D97-AF65-F5344CB8AC3E}">
        <p14:creationId xmlns:p14="http://schemas.microsoft.com/office/powerpoint/2010/main" val="49648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creenshot2 thumbnail">
            <a:extLst>
              <a:ext uri="{FF2B5EF4-FFF2-40B4-BE49-F238E27FC236}">
                <a16:creationId xmlns:a16="http://schemas.microsoft.com/office/drawing/2014/main" id="{78EA63F3-87A4-4F54-A39B-79B0D1388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1" y="2309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40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6A1699-9CE8-49DD-AEAD-F0D4090EA731}"/>
              </a:ext>
            </a:extLst>
          </p:cNvPr>
          <p:cNvPicPr>
            <a:picLocks noChangeAspect="1"/>
          </p:cNvPicPr>
          <p:nvPr/>
        </p:nvPicPr>
        <p:blipFill rotWithShape="1">
          <a:blip r:embed="rId2">
            <a:extLst>
              <a:ext uri="{28A0092B-C50C-407E-A947-70E740481C1C}">
                <a14:useLocalDpi xmlns:a14="http://schemas.microsoft.com/office/drawing/2010/main" val="0"/>
              </a:ext>
            </a:extLst>
          </a:blip>
          <a:srcRect l="8230" r="34254"/>
          <a:stretch/>
        </p:blipFill>
        <p:spPr>
          <a:xfrm>
            <a:off x="-1" y="0"/>
            <a:ext cx="7012513" cy="6858000"/>
          </a:xfrm>
          <a:prstGeom prst="rect">
            <a:avLst/>
          </a:prstGeom>
        </p:spPr>
      </p:pic>
      <p:sp>
        <p:nvSpPr>
          <p:cNvPr id="5" name="Rectangle 4">
            <a:extLst>
              <a:ext uri="{FF2B5EF4-FFF2-40B4-BE49-F238E27FC236}">
                <a16:creationId xmlns:a16="http://schemas.microsoft.com/office/drawing/2014/main" id="{8100B278-5B0A-4B78-9B6C-6A05A1563105}"/>
              </a:ext>
            </a:extLst>
          </p:cNvPr>
          <p:cNvSpPr/>
          <p:nvPr/>
        </p:nvSpPr>
        <p:spPr>
          <a:xfrm>
            <a:off x="3487213" y="0"/>
            <a:ext cx="4917440" cy="6858000"/>
          </a:xfrm>
          <a:prstGeom prst="rect">
            <a:avLst/>
          </a:prstGeom>
          <a:gradFill>
            <a:gsLst>
              <a:gs pos="65000">
                <a:schemeClr val="bg1"/>
              </a:gs>
              <a:gs pos="100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Equinor"/>
              <a:ea typeface="+mn-ea"/>
              <a:cs typeface="+mn-cs"/>
            </a:endParaRPr>
          </a:p>
        </p:txBody>
      </p:sp>
      <p:sp>
        <p:nvSpPr>
          <p:cNvPr id="3" name="Title 2">
            <a:extLst>
              <a:ext uri="{FF2B5EF4-FFF2-40B4-BE49-F238E27FC236}">
                <a16:creationId xmlns:a16="http://schemas.microsoft.com/office/drawing/2014/main" id="{1934DAC8-955A-40C8-B058-88C04F98398A}"/>
              </a:ext>
            </a:extLst>
          </p:cNvPr>
          <p:cNvSpPr>
            <a:spLocks noGrp="1"/>
          </p:cNvSpPr>
          <p:nvPr>
            <p:ph type="title"/>
          </p:nvPr>
        </p:nvSpPr>
        <p:spPr>
          <a:xfrm>
            <a:off x="6816080" y="3717032"/>
            <a:ext cx="4917440" cy="716711"/>
          </a:xfrm>
        </p:spPr>
        <p:txBody>
          <a:bodyPr>
            <a:normAutofit fontScale="90000"/>
          </a:bodyPr>
          <a:lstStyle/>
          <a:p>
            <a:r>
              <a:rPr lang="en-GB" sz="4400" b="1" dirty="0">
                <a:solidFill>
                  <a:schemeClr val="accent1"/>
                </a:solidFill>
              </a:rPr>
              <a:t>Thank you! </a:t>
            </a:r>
            <a:br>
              <a:rPr lang="en-GB" sz="3200" b="1" dirty="0"/>
            </a:br>
            <a:br>
              <a:rPr lang="en-GB" sz="3200" b="1" dirty="0"/>
            </a:br>
            <a:br>
              <a:rPr lang="en-GB" sz="3200" b="1" dirty="0"/>
            </a:br>
            <a:br>
              <a:rPr lang="en-GB" sz="3200" b="1" dirty="0"/>
            </a:br>
            <a:br>
              <a:rPr lang="en-GB" sz="3200" b="1" dirty="0"/>
            </a:br>
            <a:r>
              <a:rPr lang="en-GB" sz="3200" b="1" dirty="0" err="1"/>
              <a:t>CoE</a:t>
            </a:r>
            <a:r>
              <a:rPr lang="en-GB" sz="3200" b="1" dirty="0"/>
              <a:t> + governance = </a:t>
            </a:r>
            <a:r>
              <a:rPr lang="en-GB" sz="3200" b="1" u="sng" dirty="0"/>
              <a:t>success</a:t>
            </a:r>
            <a:br>
              <a:rPr lang="en-GB" sz="3200" b="1" dirty="0"/>
            </a:br>
            <a:endParaRPr lang="en-GB" sz="3200" b="1" dirty="0"/>
          </a:p>
        </p:txBody>
      </p:sp>
      <p:pic>
        <p:nvPicPr>
          <p:cNvPr id="18" name="Image 20" descr="Une image contenant lampe&#10;&#10;Description générée automatiquement">
            <a:extLst>
              <a:ext uri="{FF2B5EF4-FFF2-40B4-BE49-F238E27FC236}">
                <a16:creationId xmlns:a16="http://schemas.microsoft.com/office/drawing/2014/main" id="{3F79FB06-3E94-4F69-8486-54BC7B7A9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69052" flipV="1">
            <a:off x="626951" y="2002692"/>
            <a:ext cx="7092743" cy="4675804"/>
          </a:xfrm>
          <a:prstGeom prst="rect">
            <a:avLst/>
          </a:prstGeom>
        </p:spPr>
      </p:pic>
    </p:spTree>
    <p:extLst>
      <p:ext uri="{BB962C8B-B14F-4D97-AF65-F5344CB8AC3E}">
        <p14:creationId xmlns:p14="http://schemas.microsoft.com/office/powerpoint/2010/main" val="82981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455A13-F3D6-4394-87DA-200523D32621}"/>
              </a:ext>
            </a:extLst>
          </p:cNvPr>
          <p:cNvSpPr>
            <a:spLocks noGrp="1"/>
          </p:cNvSpPr>
          <p:nvPr>
            <p:ph type="title"/>
          </p:nvPr>
        </p:nvSpPr>
        <p:spPr/>
        <p:txBody>
          <a:bodyPr/>
          <a:lstStyle/>
          <a:p>
            <a:endParaRPr lang="nb-NO"/>
          </a:p>
        </p:txBody>
      </p:sp>
      <p:pic>
        <p:nvPicPr>
          <p:cNvPr id="11266" name="Picture 2" descr="Gain deep insights into your Power Platform adoption with the CoE Starter  Kit | Microsoft Power Apps">
            <a:extLst>
              <a:ext uri="{FF2B5EF4-FFF2-40B4-BE49-F238E27FC236}">
                <a16:creationId xmlns:a16="http://schemas.microsoft.com/office/drawing/2014/main" id="{AAA24D6D-9036-4AD5-9663-1819ACFE1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25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creenshot1 thumbnail">
            <a:extLst>
              <a:ext uri="{FF2B5EF4-FFF2-40B4-BE49-F238E27FC236}">
                <a16:creationId xmlns:a16="http://schemas.microsoft.com/office/drawing/2014/main" id="{2279B7ED-C588-4DB1-805A-42F5BC0537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69"/>
          <a:stretch/>
        </p:blipFill>
        <p:spPr bwMode="auto">
          <a:xfrm>
            <a:off x="404814" y="1495424"/>
            <a:ext cx="11077034" cy="48308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306965-6DA2-44A5-B59A-111837B2B760}"/>
              </a:ext>
            </a:extLst>
          </p:cNvPr>
          <p:cNvSpPr>
            <a:spLocks noGrp="1"/>
          </p:cNvSpPr>
          <p:nvPr>
            <p:ph type="title"/>
          </p:nvPr>
        </p:nvSpPr>
        <p:spPr/>
        <p:txBody>
          <a:bodyPr/>
          <a:lstStyle/>
          <a:p>
            <a:r>
              <a:rPr lang="en-GB" dirty="0"/>
              <a:t>How mature is your organization?</a:t>
            </a:r>
          </a:p>
        </p:txBody>
      </p:sp>
    </p:spTree>
    <p:extLst>
      <p:ext uri="{BB962C8B-B14F-4D97-AF65-F5344CB8AC3E}">
        <p14:creationId xmlns:p14="http://schemas.microsoft.com/office/powerpoint/2010/main" val="59997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wer Platform CoE: 4-Week Implementation – Microsoft AppSource">
            <a:extLst>
              <a:ext uri="{FF2B5EF4-FFF2-40B4-BE49-F238E27FC236}">
                <a16:creationId xmlns:a16="http://schemas.microsoft.com/office/drawing/2014/main" id="{EDCFF1B6-E2E0-4551-BF83-7275EA004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333"/>
          <a:stretch/>
        </p:blipFill>
        <p:spPr bwMode="auto">
          <a:xfrm>
            <a:off x="0" y="1257300"/>
            <a:ext cx="12192000" cy="5600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4DE095C7-9D07-4216-9B02-0BF731E7C86B}"/>
              </a:ext>
            </a:extLst>
          </p:cNvPr>
          <p:cNvSpPr>
            <a:spLocks noGrp="1"/>
          </p:cNvSpPr>
          <p:nvPr>
            <p:ph type="body" sz="quarter" idx="11"/>
          </p:nvPr>
        </p:nvSpPr>
        <p:spPr>
          <a:xfrm>
            <a:off x="404813" y="938962"/>
            <a:ext cx="11379200" cy="457688"/>
          </a:xfrm>
        </p:spPr>
        <p:txBody>
          <a:bodyPr/>
          <a:lstStyle/>
          <a:p>
            <a:r>
              <a:rPr lang="en-GB" dirty="0"/>
              <a:t>A </a:t>
            </a:r>
            <a:r>
              <a:rPr lang="en-GB" dirty="0" err="1"/>
              <a:t>CoE</a:t>
            </a:r>
            <a:r>
              <a:rPr lang="en-GB" dirty="0"/>
              <a:t> brings structure to your Power Platform environment(s)</a:t>
            </a:r>
          </a:p>
        </p:txBody>
      </p:sp>
      <p:sp>
        <p:nvSpPr>
          <p:cNvPr id="2" name="Title 1">
            <a:extLst>
              <a:ext uri="{FF2B5EF4-FFF2-40B4-BE49-F238E27FC236}">
                <a16:creationId xmlns:a16="http://schemas.microsoft.com/office/drawing/2014/main" id="{9C544671-24BA-4008-914F-640945517924}"/>
              </a:ext>
            </a:extLst>
          </p:cNvPr>
          <p:cNvSpPr>
            <a:spLocks noGrp="1"/>
          </p:cNvSpPr>
          <p:nvPr>
            <p:ph type="title"/>
          </p:nvPr>
        </p:nvSpPr>
        <p:spPr>
          <a:xfrm>
            <a:off x="404813" y="152400"/>
            <a:ext cx="10947772" cy="716711"/>
          </a:xfrm>
        </p:spPr>
        <p:txBody>
          <a:bodyPr/>
          <a:lstStyle/>
          <a:p>
            <a:r>
              <a:rPr lang="en-GB" dirty="0"/>
              <a:t>Why create a power platform </a:t>
            </a:r>
            <a:r>
              <a:rPr lang="en-GB" dirty="0" err="1"/>
              <a:t>coe</a:t>
            </a:r>
            <a:r>
              <a:rPr lang="en-GB" dirty="0"/>
              <a:t>?</a:t>
            </a:r>
          </a:p>
        </p:txBody>
      </p:sp>
    </p:spTree>
    <p:extLst>
      <p:ext uri="{BB962C8B-B14F-4D97-AF65-F5344CB8AC3E}">
        <p14:creationId xmlns:p14="http://schemas.microsoft.com/office/powerpoint/2010/main" val="58504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8992A-3551-48FA-8932-E5E7EE64FCFE}"/>
              </a:ext>
            </a:extLst>
          </p:cNvPr>
          <p:cNvSpPr>
            <a:spLocks noGrp="1"/>
          </p:cNvSpPr>
          <p:nvPr>
            <p:ph type="body" sz="quarter" idx="4294967295"/>
          </p:nvPr>
        </p:nvSpPr>
        <p:spPr>
          <a:xfrm>
            <a:off x="406400" y="1340768"/>
            <a:ext cx="11379200" cy="457200"/>
          </a:xfrm>
        </p:spPr>
        <p:txBody>
          <a:bodyPr>
            <a:normAutofit fontScale="25000" lnSpcReduction="20000"/>
          </a:bodyPr>
          <a:lstStyle/>
          <a:p>
            <a:pPr algn="l"/>
            <a:endParaRPr lang="en-US" sz="8000" i="0" dirty="0">
              <a:solidFill>
                <a:schemeClr val="bg1"/>
              </a:solidFill>
              <a:effectLst/>
              <a:latin typeface="+mn-lt"/>
            </a:endParaRPr>
          </a:p>
          <a:p>
            <a:pPr lvl="1">
              <a:buFont typeface="Arial" panose="020B0604020202020204" pitchFamily="34" charset="0"/>
              <a:buChar char="•"/>
            </a:pPr>
            <a:r>
              <a:rPr lang="en-US" sz="7800" i="0" dirty="0">
                <a:solidFill>
                  <a:schemeClr val="bg1"/>
                </a:solidFill>
                <a:effectLst/>
                <a:latin typeface="+mn-lt"/>
              </a:rPr>
              <a:t>You lack visibility into the number of apps being created and their owners;</a:t>
            </a:r>
          </a:p>
          <a:p>
            <a:pPr lvl="1">
              <a:buFont typeface="Arial" panose="020B0604020202020204" pitchFamily="34" charset="0"/>
              <a:buChar char="•"/>
            </a:pPr>
            <a:r>
              <a:rPr lang="en-US" sz="7800" i="0" dirty="0">
                <a:solidFill>
                  <a:schemeClr val="bg1"/>
                </a:solidFill>
                <a:effectLst/>
                <a:latin typeface="+mn-lt"/>
              </a:rPr>
              <a:t>Users have changed roles or left the company, leaving behind orphaned apps;</a:t>
            </a:r>
          </a:p>
          <a:p>
            <a:pPr lvl="1">
              <a:buFont typeface="Arial" panose="020B0604020202020204" pitchFamily="34" charset="0"/>
              <a:buChar char="•"/>
            </a:pPr>
            <a:r>
              <a:rPr lang="en-US" sz="7800" i="0" dirty="0">
                <a:solidFill>
                  <a:schemeClr val="bg1"/>
                </a:solidFill>
                <a:effectLst/>
                <a:latin typeface="+mn-lt"/>
              </a:rPr>
              <a:t>Users have been assigned an admin security role, putting sensitive information at risk</a:t>
            </a:r>
          </a:p>
          <a:p>
            <a:pPr lvl="1">
              <a:buFont typeface="Arial" panose="020B0604020202020204" pitchFamily="34" charset="0"/>
              <a:buChar char="•"/>
            </a:pPr>
            <a:r>
              <a:rPr lang="en-US" sz="7800" i="0" dirty="0">
                <a:solidFill>
                  <a:schemeClr val="bg1"/>
                </a:solidFill>
                <a:effectLst/>
                <a:latin typeface="+mn-lt"/>
              </a:rPr>
              <a:t>Automated processes run in production when they shouldn’t…</a:t>
            </a:r>
          </a:p>
          <a:p>
            <a:pPr lvl="1">
              <a:buFont typeface="Arial" panose="020B0604020202020204" pitchFamily="34" charset="0"/>
              <a:buChar char="•"/>
            </a:pPr>
            <a:r>
              <a:rPr lang="en-US" sz="7800" dirty="0">
                <a:solidFill>
                  <a:schemeClr val="bg1"/>
                </a:solidFill>
                <a:latin typeface="+mn-lt"/>
              </a:rPr>
              <a:t>New makers have access to far too much content </a:t>
            </a:r>
          </a:p>
          <a:p>
            <a:pPr lvl="1">
              <a:buFont typeface="Arial" panose="020B0604020202020204" pitchFamily="34" charset="0"/>
              <a:buChar char="•"/>
            </a:pPr>
            <a:r>
              <a:rPr lang="en-US" sz="7800" dirty="0">
                <a:solidFill>
                  <a:schemeClr val="bg1"/>
                </a:solidFill>
                <a:latin typeface="+mn-lt"/>
              </a:rPr>
              <a:t>Lack of governance for your </a:t>
            </a:r>
            <a:r>
              <a:rPr lang="en-US" sz="7800" dirty="0" err="1">
                <a:solidFill>
                  <a:schemeClr val="bg1"/>
                </a:solidFill>
                <a:latin typeface="+mn-lt"/>
              </a:rPr>
              <a:t>PowerPlatform</a:t>
            </a:r>
            <a:endParaRPr lang="en-US" sz="7800" dirty="0">
              <a:solidFill>
                <a:schemeClr val="bg1"/>
              </a:solidFill>
              <a:latin typeface="+mn-lt"/>
            </a:endParaRPr>
          </a:p>
          <a:p>
            <a:pPr lvl="1">
              <a:buFont typeface="Arial" panose="020B0604020202020204" pitchFamily="34" charset="0"/>
              <a:buChar char="•"/>
            </a:pPr>
            <a:endParaRPr lang="en-US" sz="7800" i="0" dirty="0">
              <a:solidFill>
                <a:schemeClr val="bg1"/>
              </a:solidFill>
              <a:effectLst/>
              <a:latin typeface="+mn-lt"/>
            </a:endParaRPr>
          </a:p>
          <a:p>
            <a:pPr lvl="1">
              <a:buFont typeface="Arial" panose="020B0604020202020204" pitchFamily="34" charset="0"/>
              <a:buChar char="•"/>
            </a:pPr>
            <a:endParaRPr lang="en-US" sz="7800" i="0" dirty="0">
              <a:solidFill>
                <a:srgbClr val="232323"/>
              </a:solidFill>
              <a:effectLst/>
              <a:latin typeface="+mn-lt"/>
            </a:endParaRPr>
          </a:p>
          <a:p>
            <a:endParaRPr lang="nb-NO" dirty="0"/>
          </a:p>
        </p:txBody>
      </p:sp>
      <p:sp>
        <p:nvSpPr>
          <p:cNvPr id="3" name="Title 2">
            <a:extLst>
              <a:ext uri="{FF2B5EF4-FFF2-40B4-BE49-F238E27FC236}">
                <a16:creationId xmlns:a16="http://schemas.microsoft.com/office/drawing/2014/main" id="{A9C8D9DF-3C8D-4F93-98C5-1C5B7A4C662E}"/>
              </a:ext>
            </a:extLst>
          </p:cNvPr>
          <p:cNvSpPr>
            <a:spLocks noGrp="1"/>
          </p:cNvSpPr>
          <p:nvPr>
            <p:ph type="title" idx="4294967295"/>
          </p:nvPr>
        </p:nvSpPr>
        <p:spPr>
          <a:xfrm>
            <a:off x="263352" y="332656"/>
            <a:ext cx="10947400" cy="715962"/>
          </a:xfrm>
        </p:spPr>
        <p:txBody>
          <a:bodyPr/>
          <a:lstStyle/>
          <a:p>
            <a:r>
              <a:rPr lang="nb-NO" dirty="0">
                <a:solidFill>
                  <a:schemeClr val="bg1"/>
                </a:solidFill>
              </a:rPr>
              <a:t>Some good reasons for using center of excellence	</a:t>
            </a:r>
          </a:p>
        </p:txBody>
      </p:sp>
      <p:pic>
        <p:nvPicPr>
          <p:cNvPr id="8" name="Graphic 7" descr="Radioactive outline">
            <a:extLst>
              <a:ext uri="{FF2B5EF4-FFF2-40B4-BE49-F238E27FC236}">
                <a16:creationId xmlns:a16="http://schemas.microsoft.com/office/drawing/2014/main" id="{5060E19B-83BF-41D3-861B-AE5D0F55A2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9852" y="4319340"/>
            <a:ext cx="960164" cy="960164"/>
          </a:xfrm>
          <a:prstGeom prst="rect">
            <a:avLst/>
          </a:prstGeom>
        </p:spPr>
      </p:pic>
    </p:spTree>
    <p:extLst>
      <p:ext uri="{BB962C8B-B14F-4D97-AF65-F5344CB8AC3E}">
        <p14:creationId xmlns:p14="http://schemas.microsoft.com/office/powerpoint/2010/main" val="155802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6D5A955-7B9B-470B-BC8F-F40CC3A11B7B}"/>
              </a:ext>
            </a:extLst>
          </p:cNvPr>
          <p:cNvSpPr>
            <a:spLocks noGrp="1"/>
          </p:cNvSpPr>
          <p:nvPr>
            <p:ph type="body" sz="quarter" idx="10"/>
          </p:nvPr>
        </p:nvSpPr>
        <p:spPr>
          <a:xfrm>
            <a:off x="404812" y="2009775"/>
            <a:ext cx="11379201" cy="2562225"/>
          </a:xfrm>
        </p:spPr>
        <p:txBody>
          <a:bodyPr vert="horz" lIns="0" tIns="0" rIns="0" bIns="0" rtlCol="0" anchor="t">
            <a:normAutofit/>
          </a:bodyPr>
          <a:lstStyle/>
          <a:p>
            <a:pPr marL="342900" indent="-342900">
              <a:buFont typeface="Arial" panose="020B0604020202020204" pitchFamily="34" charset="0"/>
              <a:buChar char="•"/>
            </a:pPr>
            <a:r>
              <a:rPr lang="nb-NO" dirty="0">
                <a:latin typeface="Ubuntu"/>
              </a:rPr>
              <a:t>A Governance model is a framework for resolving inter-silo issues </a:t>
            </a:r>
          </a:p>
          <a:p>
            <a:pPr marL="342900" indent="-342900">
              <a:buFont typeface="Arial" panose="020B0604020202020204" pitchFamily="34" charset="0"/>
              <a:buChar char="•"/>
            </a:pPr>
            <a:r>
              <a:rPr lang="nb-NO" dirty="0">
                <a:latin typeface="Ubuntu"/>
              </a:rPr>
              <a:t>Governance fuels collaboration between departments</a:t>
            </a:r>
            <a:endParaRPr lang="nb-NO" sz="1600" dirty="0">
              <a:latin typeface="Ubuntu"/>
            </a:endParaRPr>
          </a:p>
          <a:p>
            <a:pPr marL="342900" indent="-342900">
              <a:buFont typeface="Arial" panose="020B0604020202020204" pitchFamily="34" charset="0"/>
              <a:buChar char="•"/>
            </a:pPr>
            <a:r>
              <a:rPr lang="nb-NO" dirty="0">
                <a:latin typeface="Ubuntu"/>
              </a:rPr>
              <a:t>How do you prevent silo challenges?</a:t>
            </a:r>
          </a:p>
          <a:p>
            <a:pPr marL="342900" indent="-342900">
              <a:buChar char="•"/>
            </a:pPr>
            <a:r>
              <a:rPr lang="nb-NO" dirty="0">
                <a:latin typeface="Ubuntu"/>
              </a:rPr>
              <a:t>How does CxO involvement translate into better results?</a:t>
            </a:r>
          </a:p>
          <a:p>
            <a:pPr marL="342900" indent="-342900">
              <a:buChar char="•"/>
            </a:pPr>
            <a:r>
              <a:rPr lang="nb-NO" dirty="0">
                <a:latin typeface="Ubuntu"/>
              </a:rPr>
              <a:t>The answer is Governance!</a:t>
            </a:r>
          </a:p>
          <a:p>
            <a:pPr marL="342900" indent="-342900">
              <a:buChar char="•"/>
            </a:pPr>
            <a:endParaRPr lang="nb-NO" dirty="0">
              <a:latin typeface="Ubuntu"/>
            </a:endParaRPr>
          </a:p>
          <a:p>
            <a:endParaRPr lang="nb-NO" sz="1600" dirty="0">
              <a:latin typeface="Ubuntu"/>
            </a:endParaRPr>
          </a:p>
          <a:p>
            <a:pPr lvl="2" indent="0">
              <a:buClr>
                <a:srgbClr val="12ABDB"/>
              </a:buClr>
              <a:buNone/>
            </a:pPr>
            <a:endParaRPr lang="nb-NO" dirty="0"/>
          </a:p>
        </p:txBody>
      </p:sp>
      <p:sp>
        <p:nvSpPr>
          <p:cNvPr id="4" name="Title 3">
            <a:extLst>
              <a:ext uri="{FF2B5EF4-FFF2-40B4-BE49-F238E27FC236}">
                <a16:creationId xmlns:a16="http://schemas.microsoft.com/office/drawing/2014/main" id="{758020E1-2828-46E5-840D-298E7E45BE5F}"/>
              </a:ext>
            </a:extLst>
          </p:cNvPr>
          <p:cNvSpPr>
            <a:spLocks noGrp="1"/>
          </p:cNvSpPr>
          <p:nvPr>
            <p:ph type="title"/>
          </p:nvPr>
        </p:nvSpPr>
        <p:spPr/>
        <p:txBody>
          <a:bodyPr/>
          <a:lstStyle/>
          <a:p>
            <a:r>
              <a:rPr lang="nb-NO" dirty="0" err="1"/>
              <a:t>Governance</a:t>
            </a:r>
            <a:r>
              <a:rPr lang="nb-NO"/>
              <a:t> – </a:t>
            </a:r>
            <a:r>
              <a:rPr lang="nb-NO" dirty="0" err="1"/>
              <a:t>the</a:t>
            </a:r>
            <a:r>
              <a:rPr lang="nb-NO"/>
              <a:t> </a:t>
            </a:r>
            <a:r>
              <a:rPr lang="nb-NO" dirty="0" err="1"/>
              <a:t>foundation</a:t>
            </a:r>
            <a:r>
              <a:rPr lang="nb-NO"/>
              <a:t> </a:t>
            </a:r>
            <a:r>
              <a:rPr lang="nb-NO" dirty="0" err="1"/>
              <a:t>of</a:t>
            </a:r>
            <a:r>
              <a:rPr lang="nb-NO"/>
              <a:t> </a:t>
            </a:r>
            <a:r>
              <a:rPr lang="nb-NO" dirty="0" err="1"/>
              <a:t>coe</a:t>
            </a:r>
            <a:r>
              <a:rPr lang="nb-NO"/>
              <a:t>	</a:t>
            </a:r>
          </a:p>
        </p:txBody>
      </p:sp>
      <p:pic>
        <p:nvPicPr>
          <p:cNvPr id="2" name="Picture 2" descr="Text&#10;&#10;Description automatically generated">
            <a:extLst>
              <a:ext uri="{FF2B5EF4-FFF2-40B4-BE49-F238E27FC236}">
                <a16:creationId xmlns:a16="http://schemas.microsoft.com/office/drawing/2014/main" id="{8F1C0932-BAEA-DA5E-1B8A-52E2AAD46693}"/>
              </a:ext>
            </a:extLst>
          </p:cNvPr>
          <p:cNvPicPr>
            <a:picLocks noChangeAspect="1"/>
          </p:cNvPicPr>
          <p:nvPr/>
        </p:nvPicPr>
        <p:blipFill>
          <a:blip r:embed="rId2"/>
          <a:stretch>
            <a:fillRect/>
          </a:stretch>
        </p:blipFill>
        <p:spPr>
          <a:xfrm rot="21090162">
            <a:off x="8334115" y="2218710"/>
            <a:ext cx="2931548" cy="1394273"/>
          </a:xfrm>
          <a:prstGeom prst="rect">
            <a:avLst/>
          </a:prstGeom>
        </p:spPr>
      </p:pic>
      <p:sp>
        <p:nvSpPr>
          <p:cNvPr id="7" name="TextBox 1">
            <a:extLst>
              <a:ext uri="{FF2B5EF4-FFF2-40B4-BE49-F238E27FC236}">
                <a16:creationId xmlns:a16="http://schemas.microsoft.com/office/drawing/2014/main" id="{7F78847C-39E3-651F-5AC6-C49E4F9A28E2}"/>
              </a:ext>
            </a:extLst>
          </p:cNvPr>
          <p:cNvSpPr txBox="1"/>
          <p:nvPr/>
        </p:nvSpPr>
        <p:spPr>
          <a:xfrm>
            <a:off x="1029864" y="4726794"/>
            <a:ext cx="10129095"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b-NO" sz="2000" i="1" dirty="0">
                <a:solidFill>
                  <a:schemeClr val="accent1"/>
                </a:solidFill>
              </a:rPr>
              <a:t>«</a:t>
            </a:r>
            <a:r>
              <a:rPr lang="nb-NO" sz="2000" i="1" dirty="0" err="1">
                <a:solidFill>
                  <a:schemeClr val="accent1"/>
                </a:solidFill>
              </a:rPr>
              <a:t>Governance</a:t>
            </a:r>
            <a:r>
              <a:rPr lang="nb-NO" sz="2000" i="1" dirty="0">
                <a:solidFill>
                  <a:schemeClr val="accent1"/>
                </a:solidFill>
              </a:rPr>
              <a:t> </a:t>
            </a:r>
            <a:r>
              <a:rPr lang="nb-NO" sz="2000" i="1" dirty="0" err="1">
                <a:solidFill>
                  <a:schemeClr val="accent1"/>
                </a:solidFill>
              </a:rPr>
              <a:t>will</a:t>
            </a:r>
            <a:r>
              <a:rPr lang="nb-NO" sz="2000" i="1" dirty="0">
                <a:solidFill>
                  <a:schemeClr val="accent1"/>
                </a:solidFill>
              </a:rPr>
              <a:t> </a:t>
            </a:r>
            <a:r>
              <a:rPr lang="nb-NO" sz="2000" i="1" dirty="0" err="1">
                <a:solidFill>
                  <a:schemeClr val="accent1"/>
                </a:solidFill>
              </a:rPr>
              <a:t>help</a:t>
            </a:r>
            <a:r>
              <a:rPr lang="nb-NO" sz="2000" i="1" dirty="0">
                <a:solidFill>
                  <a:schemeClr val="accent1"/>
                </a:solidFill>
              </a:rPr>
              <a:t> </a:t>
            </a:r>
            <a:r>
              <a:rPr lang="nb-NO" sz="2000" i="1" dirty="0" err="1">
                <a:solidFill>
                  <a:schemeClr val="accent1"/>
                </a:solidFill>
              </a:rPr>
              <a:t>your</a:t>
            </a:r>
            <a:r>
              <a:rPr lang="nb-NO" sz="2000" i="1" dirty="0">
                <a:solidFill>
                  <a:schemeClr val="accent1"/>
                </a:solidFill>
              </a:rPr>
              <a:t> </a:t>
            </a:r>
            <a:r>
              <a:rPr lang="nb-NO" sz="2000" i="1" dirty="0" err="1">
                <a:solidFill>
                  <a:schemeClr val="accent1"/>
                </a:solidFill>
              </a:rPr>
              <a:t>users</a:t>
            </a:r>
            <a:r>
              <a:rPr lang="nb-NO" sz="2000" i="1" dirty="0">
                <a:solidFill>
                  <a:schemeClr val="accent1"/>
                </a:solidFill>
              </a:rPr>
              <a:t> to </a:t>
            </a:r>
            <a:r>
              <a:rPr lang="nb-NO" sz="2000" i="1" dirty="0" err="1">
                <a:solidFill>
                  <a:schemeClr val="accent1"/>
                </a:solidFill>
              </a:rPr>
              <a:t>overcome</a:t>
            </a:r>
            <a:r>
              <a:rPr lang="nb-NO" sz="2000" i="1" dirty="0">
                <a:solidFill>
                  <a:schemeClr val="accent1"/>
                </a:solidFill>
              </a:rPr>
              <a:t> </a:t>
            </a:r>
            <a:r>
              <a:rPr lang="nb-NO" sz="2000" i="1" dirty="0" err="1">
                <a:solidFill>
                  <a:schemeClr val="accent1"/>
                </a:solidFill>
              </a:rPr>
              <a:t>roadblocks</a:t>
            </a:r>
            <a:r>
              <a:rPr lang="nb-NO" sz="2000" i="1" dirty="0">
                <a:solidFill>
                  <a:schemeClr val="accent1"/>
                </a:solidFill>
              </a:rPr>
              <a:t> and </a:t>
            </a:r>
            <a:r>
              <a:rPr lang="nb-NO" sz="2000" i="1" dirty="0" err="1">
                <a:solidFill>
                  <a:schemeClr val="accent1"/>
                </a:solidFill>
              </a:rPr>
              <a:t>navigate</a:t>
            </a:r>
            <a:r>
              <a:rPr lang="nb-NO" sz="2000" i="1" dirty="0">
                <a:solidFill>
                  <a:schemeClr val="accent1"/>
                </a:solidFill>
              </a:rPr>
              <a:t> </a:t>
            </a:r>
            <a:r>
              <a:rPr lang="nb-NO" sz="2000" i="1" dirty="0" err="1">
                <a:solidFill>
                  <a:schemeClr val="accent1"/>
                </a:solidFill>
              </a:rPr>
              <a:t>around</a:t>
            </a:r>
            <a:r>
              <a:rPr lang="nb-NO" sz="2000" i="1" dirty="0">
                <a:solidFill>
                  <a:schemeClr val="accent1"/>
                </a:solidFill>
              </a:rPr>
              <a:t> </a:t>
            </a:r>
            <a:r>
              <a:rPr lang="nb-NO" sz="2000" i="1" dirty="0" err="1">
                <a:solidFill>
                  <a:schemeClr val="accent1"/>
                </a:solidFill>
              </a:rPr>
              <a:t>them</a:t>
            </a:r>
            <a:r>
              <a:rPr lang="nb-NO" sz="2000" i="1" dirty="0">
                <a:solidFill>
                  <a:schemeClr val="accent1"/>
                </a:solidFill>
              </a:rPr>
              <a:t>»</a:t>
            </a:r>
          </a:p>
        </p:txBody>
      </p:sp>
      <p:sp>
        <p:nvSpPr>
          <p:cNvPr id="3" name="TextBox 2">
            <a:extLst>
              <a:ext uri="{FF2B5EF4-FFF2-40B4-BE49-F238E27FC236}">
                <a16:creationId xmlns:a16="http://schemas.microsoft.com/office/drawing/2014/main" id="{173B9C74-2D2B-47B3-B29A-90BEAC49A202}"/>
              </a:ext>
            </a:extLst>
          </p:cNvPr>
          <p:cNvSpPr txBox="1"/>
          <p:nvPr/>
        </p:nvSpPr>
        <p:spPr>
          <a:xfrm rot="21039536">
            <a:off x="8825158" y="3213994"/>
            <a:ext cx="2339763" cy="261610"/>
          </a:xfrm>
          <a:prstGeom prst="rect">
            <a:avLst/>
          </a:prstGeom>
          <a:noFill/>
        </p:spPr>
        <p:txBody>
          <a:bodyPr wrap="square" rtlCol="0">
            <a:spAutoFit/>
          </a:bodyPr>
          <a:lstStyle/>
          <a:p>
            <a:r>
              <a:rPr lang="nb-NO" sz="1100" dirty="0"/>
              <a:t>Capgemini global survey 2021</a:t>
            </a:r>
          </a:p>
        </p:txBody>
      </p:sp>
    </p:spTree>
    <p:extLst>
      <p:ext uri="{BB962C8B-B14F-4D97-AF65-F5344CB8AC3E}">
        <p14:creationId xmlns:p14="http://schemas.microsoft.com/office/powerpoint/2010/main" val="191912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EC37CF-1FDF-487F-B13B-7CE46DD3C842}"/>
              </a:ext>
            </a:extLst>
          </p:cNvPr>
          <p:cNvSpPr>
            <a:spLocks noGrp="1"/>
          </p:cNvSpPr>
          <p:nvPr>
            <p:ph type="body" sz="quarter" idx="10"/>
          </p:nvPr>
        </p:nvSpPr>
        <p:spPr>
          <a:xfrm>
            <a:off x="404813" y="1694059"/>
            <a:ext cx="11379201" cy="4755313"/>
          </a:xfrm>
        </p:spPr>
        <p:txBody>
          <a:bodyPr vert="horz" lIns="0" tIns="0" rIns="0" bIns="0" rtlCol="0" anchor="t">
            <a:normAutofit/>
          </a:bodyPr>
          <a:lstStyle/>
          <a:p>
            <a:pPr marL="342900" indent="-342900">
              <a:buFont typeface="Arial,Sans-Serif"/>
              <a:buChar char="•"/>
            </a:pPr>
            <a:r>
              <a:rPr lang="nb-NO" dirty="0">
                <a:latin typeface="Ubuntu"/>
              </a:rPr>
              <a:t>CxOs’ input to BPM is critically important, but they rarely have the time.</a:t>
            </a:r>
            <a:endParaRPr lang="en-US" dirty="0"/>
          </a:p>
          <a:p>
            <a:pPr marL="342900" indent="-342900">
              <a:buFont typeface="Arial,Sans-Serif"/>
              <a:buChar char="•"/>
            </a:pPr>
            <a:r>
              <a:rPr lang="nb-NO" dirty="0">
                <a:latin typeface="Ubuntu"/>
              </a:rPr>
              <a:t>Let the CxO focus on strategic BPM by giving CoE the mandate to handle day to day Governance and silo obstacles. </a:t>
            </a:r>
            <a:endParaRPr lang="nb-NO" dirty="0"/>
          </a:p>
          <a:p>
            <a:pPr marL="342900" indent="-342900">
              <a:buFont typeface="Arial,Sans-Serif"/>
              <a:buChar char="•"/>
            </a:pPr>
            <a:r>
              <a:rPr lang="nb-NO" dirty="0">
                <a:latin typeface="Ubuntu"/>
              </a:rPr>
              <a:t>A CoE that has clear backing from a BPM-aware CxO, acts as an extension of the CxO, helping to ensure that BPM is taken seriously by the whole organization.</a:t>
            </a:r>
            <a:endParaRPr lang="nb-NO" dirty="0"/>
          </a:p>
          <a:p>
            <a:pPr marL="342900" indent="-342900">
              <a:buFont typeface="Arial,Sans-Serif"/>
              <a:buChar char="•"/>
            </a:pPr>
            <a:r>
              <a:rPr lang="nb-NO" dirty="0">
                <a:latin typeface="Ubuntu"/>
              </a:rPr>
              <a:t>The roles of the CoE must include:</a:t>
            </a:r>
            <a:endParaRPr lang="nb-NO" dirty="0"/>
          </a:p>
          <a:p>
            <a:pPr marL="704850" lvl="2" indent="-342900">
              <a:buClr>
                <a:srgbClr val="12ABDB"/>
              </a:buClr>
              <a:buFont typeface="Arial,Sans-Serif"/>
              <a:buChar char="•"/>
            </a:pPr>
            <a:r>
              <a:rPr lang="nb-NO" dirty="0" err="1">
                <a:latin typeface="Ubuntu"/>
              </a:rPr>
              <a:t>Aligning</a:t>
            </a:r>
            <a:r>
              <a:rPr lang="nb-NO" dirty="0">
                <a:latin typeface="Ubuntu"/>
              </a:rPr>
              <a:t> goals and </a:t>
            </a:r>
            <a:r>
              <a:rPr lang="nb-NO" dirty="0" err="1">
                <a:latin typeface="Ubuntu"/>
              </a:rPr>
              <a:t>obectives</a:t>
            </a:r>
            <a:endParaRPr lang="nb-NO" dirty="0">
              <a:latin typeface="Ubuntu"/>
            </a:endParaRPr>
          </a:p>
          <a:p>
            <a:pPr marL="704850" lvl="2" indent="-342900">
              <a:buClr>
                <a:srgbClr val="12ABDB"/>
              </a:buClr>
              <a:buFont typeface="Arial,Sans-Serif"/>
              <a:buChar char="•"/>
            </a:pPr>
            <a:r>
              <a:rPr lang="nb-NO" dirty="0" err="1">
                <a:latin typeface="Ubuntu"/>
              </a:rPr>
              <a:t>Resolving</a:t>
            </a:r>
            <a:r>
              <a:rPr lang="nb-NO" dirty="0">
                <a:latin typeface="Ubuntu"/>
              </a:rPr>
              <a:t> </a:t>
            </a:r>
            <a:r>
              <a:rPr lang="nb-NO" dirty="0" err="1">
                <a:latin typeface="Ubuntu"/>
              </a:rPr>
              <a:t>disputes</a:t>
            </a:r>
            <a:r>
              <a:rPr lang="nb-NO" dirty="0">
                <a:latin typeface="Ubuntu"/>
              </a:rPr>
              <a:t> </a:t>
            </a:r>
            <a:r>
              <a:rPr lang="nb-NO" dirty="0" err="1">
                <a:latin typeface="Ubuntu"/>
              </a:rPr>
              <a:t>about</a:t>
            </a:r>
            <a:r>
              <a:rPr lang="nb-NO" dirty="0">
                <a:latin typeface="Ubuntu"/>
              </a:rPr>
              <a:t> </a:t>
            </a:r>
            <a:r>
              <a:rPr lang="nb-NO" dirty="0" err="1">
                <a:latin typeface="Ubuntu"/>
              </a:rPr>
              <a:t>priorities</a:t>
            </a:r>
            <a:r>
              <a:rPr lang="nb-NO" dirty="0">
                <a:latin typeface="Ubuntu"/>
              </a:rPr>
              <a:t> and </a:t>
            </a:r>
            <a:r>
              <a:rPr lang="nb-NO" dirty="0" err="1">
                <a:latin typeface="Ubuntu"/>
              </a:rPr>
              <a:t>methods</a:t>
            </a:r>
            <a:r>
              <a:rPr lang="nb-NO" dirty="0">
                <a:latin typeface="Ubuntu"/>
              </a:rPr>
              <a:t> </a:t>
            </a:r>
            <a:endParaRPr lang="en-US" dirty="0">
              <a:latin typeface="Ubuntu"/>
            </a:endParaRPr>
          </a:p>
          <a:p>
            <a:pPr marL="704850" lvl="2" indent="-342900">
              <a:buClr>
                <a:srgbClr val="12ABDB"/>
              </a:buClr>
              <a:buFont typeface="Arial,Sans-Serif"/>
              <a:buChar char="•"/>
            </a:pPr>
            <a:r>
              <a:rPr lang="nb-NO" dirty="0" err="1">
                <a:latin typeface="Ubuntu"/>
              </a:rPr>
              <a:t>Allocating</a:t>
            </a:r>
            <a:r>
              <a:rPr lang="nb-NO" dirty="0">
                <a:latin typeface="Ubuntu"/>
              </a:rPr>
              <a:t> </a:t>
            </a:r>
            <a:r>
              <a:rPr lang="nb-NO" dirty="0" err="1">
                <a:latin typeface="Ubuntu"/>
              </a:rPr>
              <a:t>resources</a:t>
            </a:r>
            <a:endParaRPr lang="nb-NO" dirty="0">
              <a:latin typeface="Ubuntu"/>
            </a:endParaRPr>
          </a:p>
          <a:p>
            <a:pPr marL="704850" lvl="2" indent="-342900">
              <a:buFont typeface="Arial,Sans-Serif"/>
            </a:pPr>
            <a:r>
              <a:rPr lang="nb-NO" dirty="0">
                <a:latin typeface="Ubuntu"/>
              </a:rPr>
              <a:t>The </a:t>
            </a:r>
            <a:r>
              <a:rPr lang="nb-NO" dirty="0" err="1">
                <a:latin typeface="Ubuntu"/>
              </a:rPr>
              <a:t>CxO</a:t>
            </a:r>
            <a:r>
              <a:rPr lang="nb-NO" dirty="0">
                <a:latin typeface="Ubuntu"/>
              </a:rPr>
              <a:t> </a:t>
            </a:r>
            <a:r>
              <a:rPr lang="nb-NO" dirty="0" err="1">
                <a:latin typeface="Ubuntu"/>
              </a:rPr>
              <a:t>acting</a:t>
            </a:r>
            <a:r>
              <a:rPr lang="nb-NO" dirty="0">
                <a:latin typeface="Ubuntu"/>
              </a:rPr>
              <a:t> as a </a:t>
            </a:r>
            <a:r>
              <a:rPr lang="nb-NO" dirty="0" err="1">
                <a:latin typeface="Ubuntu"/>
              </a:rPr>
              <a:t>power</a:t>
            </a:r>
            <a:r>
              <a:rPr lang="nb-NO" dirty="0">
                <a:latin typeface="Ubuntu"/>
              </a:rPr>
              <a:t> sponsor </a:t>
            </a:r>
            <a:r>
              <a:rPr lang="nb-NO" dirty="0" err="1">
                <a:latin typeface="Ubuntu"/>
              </a:rPr>
              <a:t>focusing</a:t>
            </a:r>
            <a:r>
              <a:rPr lang="nb-NO" dirty="0">
                <a:latin typeface="Ubuntu"/>
              </a:rPr>
              <a:t> </a:t>
            </a:r>
            <a:r>
              <a:rPr lang="nb-NO" dirty="0" err="1">
                <a:latin typeface="Ubuntu"/>
              </a:rPr>
              <a:t>on</a:t>
            </a:r>
            <a:r>
              <a:rPr lang="nb-NO" dirty="0">
                <a:latin typeface="Ubuntu"/>
              </a:rPr>
              <a:t> </a:t>
            </a:r>
            <a:r>
              <a:rPr lang="nb-NO" dirty="0" err="1">
                <a:latin typeface="Ubuntu"/>
              </a:rPr>
              <a:t>strategic</a:t>
            </a:r>
            <a:r>
              <a:rPr lang="nb-NO" dirty="0">
                <a:latin typeface="Ubuntu"/>
              </a:rPr>
              <a:t> </a:t>
            </a:r>
            <a:br>
              <a:rPr lang="nb-NO" dirty="0">
                <a:latin typeface="Ubuntu"/>
              </a:rPr>
            </a:br>
            <a:r>
              <a:rPr lang="nb-NO" dirty="0">
                <a:latin typeface="Ubuntu"/>
              </a:rPr>
              <a:t>business </a:t>
            </a:r>
            <a:r>
              <a:rPr lang="nb-NO" dirty="0" err="1">
                <a:latin typeface="Ubuntu"/>
              </a:rPr>
              <a:t>process</a:t>
            </a:r>
            <a:r>
              <a:rPr lang="nb-NO" dirty="0">
                <a:latin typeface="Ubuntu"/>
              </a:rPr>
              <a:t> management – BPM ++</a:t>
            </a:r>
            <a:endParaRPr lang="nb-NO" sz="2000" dirty="0"/>
          </a:p>
          <a:p>
            <a:endParaRPr lang="nb-NO" dirty="0"/>
          </a:p>
        </p:txBody>
      </p:sp>
      <p:sp>
        <p:nvSpPr>
          <p:cNvPr id="3" name="Title 2">
            <a:extLst>
              <a:ext uri="{FF2B5EF4-FFF2-40B4-BE49-F238E27FC236}">
                <a16:creationId xmlns:a16="http://schemas.microsoft.com/office/drawing/2014/main" id="{08B95E14-0CB3-4A4F-A0C0-76880E72B638}"/>
              </a:ext>
            </a:extLst>
          </p:cNvPr>
          <p:cNvSpPr>
            <a:spLocks noGrp="1"/>
          </p:cNvSpPr>
          <p:nvPr>
            <p:ph type="title"/>
          </p:nvPr>
        </p:nvSpPr>
        <p:spPr/>
        <p:txBody>
          <a:bodyPr/>
          <a:lstStyle/>
          <a:p>
            <a:br>
              <a:rPr lang="nb-NO">
                <a:ea typeface="+mj-lt"/>
                <a:cs typeface="+mj-lt"/>
              </a:rPr>
            </a:br>
            <a:br>
              <a:rPr lang="nb-NO">
                <a:ea typeface="+mj-lt"/>
                <a:cs typeface="+mj-lt"/>
              </a:rPr>
            </a:br>
            <a:br>
              <a:rPr lang="nb-NO">
                <a:ea typeface="+mj-lt"/>
                <a:cs typeface="+mj-lt"/>
              </a:rPr>
            </a:br>
            <a:r>
              <a:rPr lang="nb-NO">
                <a:ea typeface="+mj-lt"/>
                <a:cs typeface="+mj-lt"/>
              </a:rPr>
              <a:t>GOVERNANCE – THE FOUNDATION OF COE </a:t>
            </a:r>
            <a:r>
              <a:rPr lang="nb-NO" dirty="0" err="1">
                <a:ea typeface="+mj-lt"/>
                <a:cs typeface="+mj-lt"/>
              </a:rPr>
              <a:t>continued</a:t>
            </a:r>
            <a:endParaRPr lang="nb-NO">
              <a:ea typeface="+mj-lt"/>
              <a:cs typeface="+mj-lt"/>
            </a:endParaRPr>
          </a:p>
        </p:txBody>
      </p:sp>
      <p:pic>
        <p:nvPicPr>
          <p:cNvPr id="9" name="Picture 8">
            <a:extLst>
              <a:ext uri="{FF2B5EF4-FFF2-40B4-BE49-F238E27FC236}">
                <a16:creationId xmlns:a16="http://schemas.microsoft.com/office/drawing/2014/main" id="{951EE58C-66D3-4B1F-AF69-2BA25EA149F0}"/>
              </a:ext>
            </a:extLst>
          </p:cNvPr>
          <p:cNvPicPr>
            <a:picLocks noChangeAspect="1"/>
          </p:cNvPicPr>
          <p:nvPr/>
        </p:nvPicPr>
        <p:blipFill>
          <a:blip r:embed="rId3"/>
          <a:stretch>
            <a:fillRect/>
          </a:stretch>
        </p:blipFill>
        <p:spPr>
          <a:xfrm>
            <a:off x="6744072" y="3861048"/>
            <a:ext cx="4762500" cy="2047875"/>
          </a:xfrm>
          <a:prstGeom prst="rect">
            <a:avLst/>
          </a:prstGeom>
        </p:spPr>
      </p:pic>
    </p:spTree>
    <p:extLst>
      <p:ext uri="{BB962C8B-B14F-4D97-AF65-F5344CB8AC3E}">
        <p14:creationId xmlns:p14="http://schemas.microsoft.com/office/powerpoint/2010/main" val="275452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093507-4AC5-4C9F-B0E6-C9FECDDF0D81}"/>
              </a:ext>
            </a:extLst>
          </p:cNvPr>
          <p:cNvSpPr>
            <a:spLocks noGrp="1"/>
          </p:cNvSpPr>
          <p:nvPr>
            <p:ph type="body" sz="quarter" idx="10"/>
          </p:nvPr>
        </p:nvSpPr>
        <p:spPr/>
        <p:txBody>
          <a:bodyPr/>
          <a:lstStyle/>
          <a:p>
            <a:pPr marL="342900" indent="-342900">
              <a:buFont typeface="Arial" panose="020B0604020202020204" pitchFamily="34" charset="0"/>
              <a:buChar char="•"/>
            </a:pPr>
            <a:r>
              <a:rPr lang="nb-NO" dirty="0"/>
              <a:t>A description of object and scope</a:t>
            </a:r>
          </a:p>
          <a:p>
            <a:pPr marL="342900" indent="-342900">
              <a:buFont typeface="Arial" panose="020B0604020202020204" pitchFamily="34" charset="0"/>
              <a:buChar char="•"/>
            </a:pPr>
            <a:r>
              <a:rPr lang="nb-NO" dirty="0"/>
              <a:t>Environments; Personal productivity and environment strategy, environments for Teams</a:t>
            </a:r>
          </a:p>
          <a:p>
            <a:pPr marL="342900" indent="-342900">
              <a:buFont typeface="Arial" panose="020B0604020202020204" pitchFamily="34" charset="0"/>
              <a:buChar char="•"/>
            </a:pPr>
            <a:r>
              <a:rPr lang="nb-NO" dirty="0"/>
              <a:t>Azure DevOps: ALM accelerator, moving objects between environments ++</a:t>
            </a:r>
          </a:p>
          <a:p>
            <a:pPr marL="342900" indent="-342900">
              <a:buFont typeface="Arial" panose="020B0604020202020204" pitchFamily="34" charset="0"/>
              <a:buChar char="•"/>
            </a:pPr>
            <a:r>
              <a:rPr lang="nb-NO" dirty="0"/>
              <a:t>License and capacity allocation: Per App plan, per user plan, pay as you go plan</a:t>
            </a:r>
          </a:p>
          <a:p>
            <a:pPr marL="342900" indent="-342900">
              <a:buFont typeface="Arial" panose="020B0604020202020204" pitchFamily="34" charset="0"/>
              <a:buChar char="•"/>
            </a:pPr>
            <a:r>
              <a:rPr lang="nb-NO" dirty="0"/>
              <a:t>Security and access: Roles and groups, Sharing apps/flows, Secure data and network, </a:t>
            </a:r>
            <a:r>
              <a:rPr lang="en-US" dirty="0">
                <a:effectLst/>
                <a:latin typeface="+mn-lt"/>
                <a:ea typeface="MS Mincho" panose="02020609040205080304" pitchFamily="49" charset="-128"/>
                <a:cs typeface="Times New Roman" panose="02020603050405020304" pitchFamily="18" charset="0"/>
              </a:rPr>
              <a:t>App/Flow Authenticating data sources</a:t>
            </a:r>
            <a:endParaRPr lang="nb-NO" sz="2400" dirty="0">
              <a:latin typeface="+mn-lt"/>
            </a:endParaRPr>
          </a:p>
          <a:p>
            <a:pPr marL="342900" indent="-342900">
              <a:buFont typeface="Arial" panose="020B0604020202020204" pitchFamily="34" charset="0"/>
              <a:buChar char="•"/>
            </a:pPr>
            <a:r>
              <a:rPr lang="nb-NO" dirty="0"/>
              <a:t>Data loss prevention (DLP) policies; access policies for environments, connectors, env and tennant level DLP</a:t>
            </a:r>
          </a:p>
          <a:p>
            <a:pPr marL="342900" indent="-342900">
              <a:buFont typeface="Arial" panose="020B0604020202020204" pitchFamily="34" charset="0"/>
              <a:buChar char="•"/>
            </a:pPr>
            <a:r>
              <a:rPr lang="nb-NO" dirty="0"/>
              <a:t>Audit Logs</a:t>
            </a:r>
          </a:p>
          <a:p>
            <a:pPr marL="342900" indent="-342900">
              <a:buFont typeface="Arial" panose="020B0604020202020204" pitchFamily="34" charset="0"/>
              <a:buChar char="•"/>
            </a:pPr>
            <a:r>
              <a:rPr lang="nb-NO" dirty="0"/>
              <a:t>Archiving and cleanup, orphaned apps and flows</a:t>
            </a:r>
          </a:p>
          <a:p>
            <a:pPr marL="342900" indent="-342900">
              <a:buFont typeface="Arial" panose="020B0604020202020204" pitchFamily="34" charset="0"/>
              <a:buChar char="•"/>
            </a:pPr>
            <a:r>
              <a:rPr lang="nb-NO" dirty="0"/>
              <a:t>Governance never ends</a:t>
            </a:r>
          </a:p>
          <a:p>
            <a:pPr marL="342900" indent="-342900">
              <a:buFont typeface="Arial" panose="020B0604020202020204" pitchFamily="34" charset="0"/>
              <a:buChar char="•"/>
            </a:pPr>
            <a:endParaRPr lang="nb-NO" dirty="0"/>
          </a:p>
        </p:txBody>
      </p:sp>
      <p:sp>
        <p:nvSpPr>
          <p:cNvPr id="3" name="Title 2">
            <a:extLst>
              <a:ext uri="{FF2B5EF4-FFF2-40B4-BE49-F238E27FC236}">
                <a16:creationId xmlns:a16="http://schemas.microsoft.com/office/drawing/2014/main" id="{2821A825-D16F-4AF9-B7C8-8945998F35E8}"/>
              </a:ext>
            </a:extLst>
          </p:cNvPr>
          <p:cNvSpPr>
            <a:spLocks noGrp="1"/>
          </p:cNvSpPr>
          <p:nvPr>
            <p:ph type="title"/>
          </p:nvPr>
        </p:nvSpPr>
        <p:spPr/>
        <p:txBody>
          <a:bodyPr/>
          <a:lstStyle/>
          <a:p>
            <a:r>
              <a:rPr lang="nb-NO" dirty="0"/>
              <a:t>A governance plan should include</a:t>
            </a:r>
          </a:p>
        </p:txBody>
      </p:sp>
      <p:pic>
        <p:nvPicPr>
          <p:cNvPr id="5" name="Graphic 4" descr="Scales of justice outline">
            <a:extLst>
              <a:ext uri="{FF2B5EF4-FFF2-40B4-BE49-F238E27FC236}">
                <a16:creationId xmlns:a16="http://schemas.microsoft.com/office/drawing/2014/main" id="{07181373-432A-4617-A015-DAD5DDE965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4232" y="4509120"/>
            <a:ext cx="1080120" cy="1080120"/>
          </a:xfrm>
          <a:prstGeom prst="rect">
            <a:avLst/>
          </a:prstGeom>
        </p:spPr>
      </p:pic>
    </p:spTree>
    <p:extLst>
      <p:ext uri="{BB962C8B-B14F-4D97-AF65-F5344CB8AC3E}">
        <p14:creationId xmlns:p14="http://schemas.microsoft.com/office/powerpoint/2010/main" val="151348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4D3A-AE0B-4685-A112-03FC499A3243}"/>
              </a:ext>
            </a:extLst>
          </p:cNvPr>
          <p:cNvSpPr>
            <a:spLocks noGrp="1"/>
          </p:cNvSpPr>
          <p:nvPr>
            <p:ph type="title"/>
          </p:nvPr>
        </p:nvSpPr>
        <p:spPr/>
        <p:txBody>
          <a:bodyPr/>
          <a:lstStyle/>
          <a:p>
            <a:r>
              <a:rPr lang="nb-NO"/>
              <a:t>Power </a:t>
            </a:r>
            <a:r>
              <a:rPr lang="nb-NO" dirty="0" err="1"/>
              <a:t>platform</a:t>
            </a:r>
            <a:r>
              <a:rPr lang="nb-NO"/>
              <a:t> </a:t>
            </a:r>
            <a:r>
              <a:rPr lang="nb-NO" dirty="0" err="1"/>
              <a:t>Coe</a:t>
            </a:r>
            <a:r>
              <a:rPr lang="nb-NO"/>
              <a:t> and </a:t>
            </a:r>
            <a:r>
              <a:rPr lang="nb-NO" dirty="0" err="1"/>
              <a:t>Adoption</a:t>
            </a:r>
            <a:r>
              <a:rPr lang="nb-NO"/>
              <a:t> </a:t>
            </a:r>
            <a:r>
              <a:rPr lang="nb-NO" dirty="0" err="1"/>
              <a:t>framework</a:t>
            </a:r>
            <a:endParaRPr lang="nb-NO"/>
          </a:p>
        </p:txBody>
      </p:sp>
      <p:pic>
        <p:nvPicPr>
          <p:cNvPr id="4" name="Graphic 3" descr="Classroom with solid fill">
            <a:extLst>
              <a:ext uri="{FF2B5EF4-FFF2-40B4-BE49-F238E27FC236}">
                <a16:creationId xmlns:a16="http://schemas.microsoft.com/office/drawing/2014/main" id="{1BD60412-C161-4E7A-9C2F-64B7E0F00F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8429" y="1306681"/>
            <a:ext cx="769920" cy="769920"/>
          </a:xfrm>
          <a:prstGeom prst="rect">
            <a:avLst/>
          </a:prstGeom>
        </p:spPr>
      </p:pic>
      <p:pic>
        <p:nvPicPr>
          <p:cNvPr id="6" name="Graphic 5" descr="Shield Tick with solid fill">
            <a:extLst>
              <a:ext uri="{FF2B5EF4-FFF2-40B4-BE49-F238E27FC236}">
                <a16:creationId xmlns:a16="http://schemas.microsoft.com/office/drawing/2014/main" id="{480FF4F3-6667-4C4C-AC97-026B8B670F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48594" y="1233824"/>
            <a:ext cx="914400" cy="914400"/>
          </a:xfrm>
          <a:prstGeom prst="rect">
            <a:avLst/>
          </a:prstGeom>
        </p:spPr>
      </p:pic>
      <p:sp>
        <p:nvSpPr>
          <p:cNvPr id="7" name="TextBox 6">
            <a:extLst>
              <a:ext uri="{FF2B5EF4-FFF2-40B4-BE49-F238E27FC236}">
                <a16:creationId xmlns:a16="http://schemas.microsoft.com/office/drawing/2014/main" id="{D16B87EF-8BA5-4482-8838-99A8D69EB686}"/>
              </a:ext>
            </a:extLst>
          </p:cNvPr>
          <p:cNvSpPr txBox="1"/>
          <p:nvPr/>
        </p:nvSpPr>
        <p:spPr>
          <a:xfrm>
            <a:off x="2325950" y="2111221"/>
            <a:ext cx="2636668" cy="369332"/>
          </a:xfrm>
          <a:prstGeom prst="rect">
            <a:avLst/>
          </a:prstGeom>
          <a:noFill/>
        </p:spPr>
        <p:txBody>
          <a:bodyPr wrap="square" rtlCol="0">
            <a:spAutoFit/>
          </a:bodyPr>
          <a:lstStyle/>
          <a:p>
            <a:r>
              <a:rPr lang="nb-NO">
                <a:solidFill>
                  <a:schemeClr val="accent5"/>
                </a:solidFill>
              </a:rPr>
              <a:t>CoE and Governance</a:t>
            </a:r>
          </a:p>
        </p:txBody>
      </p:sp>
      <p:sp>
        <p:nvSpPr>
          <p:cNvPr id="8" name="TextBox 7">
            <a:extLst>
              <a:ext uri="{FF2B5EF4-FFF2-40B4-BE49-F238E27FC236}">
                <a16:creationId xmlns:a16="http://schemas.microsoft.com/office/drawing/2014/main" id="{8EBADA7F-09B2-49CB-AEBA-7C0DBD9F40A7}"/>
              </a:ext>
            </a:extLst>
          </p:cNvPr>
          <p:cNvSpPr txBox="1"/>
          <p:nvPr/>
        </p:nvSpPr>
        <p:spPr>
          <a:xfrm>
            <a:off x="6886990" y="2117773"/>
            <a:ext cx="3274381" cy="369332"/>
          </a:xfrm>
          <a:prstGeom prst="rect">
            <a:avLst/>
          </a:prstGeom>
          <a:noFill/>
        </p:spPr>
        <p:txBody>
          <a:bodyPr wrap="square" rtlCol="0">
            <a:spAutoFit/>
          </a:bodyPr>
          <a:lstStyle/>
          <a:p>
            <a:r>
              <a:rPr lang="nb-NO">
                <a:solidFill>
                  <a:schemeClr val="accent1"/>
                </a:solidFill>
              </a:rPr>
              <a:t>Training/Support/Adoption</a:t>
            </a:r>
          </a:p>
        </p:txBody>
      </p:sp>
      <p:sp>
        <p:nvSpPr>
          <p:cNvPr id="9" name="Arrow: Pentagon 8">
            <a:extLst>
              <a:ext uri="{FF2B5EF4-FFF2-40B4-BE49-F238E27FC236}">
                <a16:creationId xmlns:a16="http://schemas.microsoft.com/office/drawing/2014/main" id="{13D18DB0-57B1-4D2D-BDE7-9388C38E2A2D}"/>
              </a:ext>
            </a:extLst>
          </p:cNvPr>
          <p:cNvSpPr/>
          <p:nvPr/>
        </p:nvSpPr>
        <p:spPr>
          <a:xfrm>
            <a:off x="1970571" y="2710218"/>
            <a:ext cx="978023" cy="369332"/>
          </a:xfrm>
          <a:prstGeom prst="homePlate">
            <a:avLst/>
          </a:prstGeom>
          <a:ln/>
          <a:effectLst>
            <a:softEdge rad="31750"/>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nb-NO" sz="1100"/>
              <a:t>1. Secure</a:t>
            </a:r>
          </a:p>
        </p:txBody>
      </p:sp>
      <p:sp>
        <p:nvSpPr>
          <p:cNvPr id="10" name="Arrow: Pentagon 9">
            <a:extLst>
              <a:ext uri="{FF2B5EF4-FFF2-40B4-BE49-F238E27FC236}">
                <a16:creationId xmlns:a16="http://schemas.microsoft.com/office/drawing/2014/main" id="{58836EEF-3B6E-4DEA-AE2A-AE3768453861}"/>
              </a:ext>
            </a:extLst>
          </p:cNvPr>
          <p:cNvSpPr/>
          <p:nvPr/>
        </p:nvSpPr>
        <p:spPr>
          <a:xfrm>
            <a:off x="3028036" y="2710218"/>
            <a:ext cx="914400" cy="369332"/>
          </a:xfrm>
          <a:prstGeom prst="homePlate">
            <a:avLst/>
          </a:prstGeom>
          <a:ln/>
          <a:effectLst>
            <a:softEdge rad="3175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100"/>
              <a:t>2 Monitor</a:t>
            </a:r>
          </a:p>
        </p:txBody>
      </p:sp>
      <p:sp>
        <p:nvSpPr>
          <p:cNvPr id="11" name="Arrow: Pentagon 10">
            <a:extLst>
              <a:ext uri="{FF2B5EF4-FFF2-40B4-BE49-F238E27FC236}">
                <a16:creationId xmlns:a16="http://schemas.microsoft.com/office/drawing/2014/main" id="{7DC6A195-82DF-4808-8F31-5E67868BE607}"/>
              </a:ext>
            </a:extLst>
          </p:cNvPr>
          <p:cNvSpPr/>
          <p:nvPr/>
        </p:nvSpPr>
        <p:spPr>
          <a:xfrm>
            <a:off x="5199364" y="2710218"/>
            <a:ext cx="978024" cy="369332"/>
          </a:xfrm>
          <a:prstGeom prst="homePlate">
            <a:avLst/>
          </a:prstGeom>
          <a:ln/>
          <a:effectLst>
            <a:softEdge rad="3175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100"/>
              <a:t>4. Deploy</a:t>
            </a:r>
          </a:p>
        </p:txBody>
      </p:sp>
      <p:sp>
        <p:nvSpPr>
          <p:cNvPr id="12" name="Arrow: Pentagon 11">
            <a:extLst>
              <a:ext uri="{FF2B5EF4-FFF2-40B4-BE49-F238E27FC236}">
                <a16:creationId xmlns:a16="http://schemas.microsoft.com/office/drawing/2014/main" id="{038830C9-0120-4CE5-8763-066F31BCAE08}"/>
              </a:ext>
            </a:extLst>
          </p:cNvPr>
          <p:cNvSpPr/>
          <p:nvPr/>
        </p:nvSpPr>
        <p:spPr>
          <a:xfrm>
            <a:off x="4100271" y="2711397"/>
            <a:ext cx="949088" cy="369333"/>
          </a:xfrm>
          <a:prstGeom prst="homePlate">
            <a:avLst/>
          </a:prstGeom>
          <a:ln/>
          <a:effectLst>
            <a:softEdge rad="3175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050"/>
              <a:t>3. Alert  Action</a:t>
            </a:r>
          </a:p>
        </p:txBody>
      </p:sp>
      <p:sp>
        <p:nvSpPr>
          <p:cNvPr id="13" name="TextBox 12">
            <a:extLst>
              <a:ext uri="{FF2B5EF4-FFF2-40B4-BE49-F238E27FC236}">
                <a16:creationId xmlns:a16="http://schemas.microsoft.com/office/drawing/2014/main" id="{C4F90FE8-75FF-4AD7-86AB-D1912A579069}"/>
              </a:ext>
            </a:extLst>
          </p:cNvPr>
          <p:cNvSpPr txBox="1"/>
          <p:nvPr/>
        </p:nvSpPr>
        <p:spPr>
          <a:xfrm>
            <a:off x="391368" y="2764079"/>
            <a:ext cx="2636668" cy="261610"/>
          </a:xfrm>
          <a:prstGeom prst="rect">
            <a:avLst/>
          </a:prstGeom>
          <a:noFill/>
        </p:spPr>
        <p:txBody>
          <a:bodyPr wrap="square" rtlCol="0">
            <a:spAutoFit/>
          </a:bodyPr>
          <a:lstStyle/>
          <a:p>
            <a:r>
              <a:rPr lang="nb-NO" sz="1100" dirty="0" err="1">
                <a:solidFill>
                  <a:srgbClr val="007D74"/>
                </a:solidFill>
              </a:rPr>
              <a:t>Governance</a:t>
            </a:r>
            <a:r>
              <a:rPr lang="nb-NO" sz="1100">
                <a:solidFill>
                  <a:srgbClr val="007D74"/>
                </a:solidFill>
              </a:rPr>
              <a:t> and Setup</a:t>
            </a:r>
          </a:p>
        </p:txBody>
      </p:sp>
      <p:cxnSp>
        <p:nvCxnSpPr>
          <p:cNvPr id="15" name="Straight Connector 14">
            <a:extLst>
              <a:ext uri="{FF2B5EF4-FFF2-40B4-BE49-F238E27FC236}">
                <a16:creationId xmlns:a16="http://schemas.microsoft.com/office/drawing/2014/main" id="{CD39720E-6D07-4F7C-AC8A-FC0E3EB4B633}"/>
              </a:ext>
            </a:extLst>
          </p:cNvPr>
          <p:cNvCxnSpPr/>
          <p:nvPr/>
        </p:nvCxnSpPr>
        <p:spPr>
          <a:xfrm>
            <a:off x="484180" y="2730131"/>
            <a:ext cx="1516452" cy="96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Graphic 16" descr="Shield Tick with solid fill">
            <a:extLst>
              <a:ext uri="{FF2B5EF4-FFF2-40B4-BE49-F238E27FC236}">
                <a16:creationId xmlns:a16="http://schemas.microsoft.com/office/drawing/2014/main" id="{9A10115A-EEDD-4439-8B73-EF35DA09F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0542" y="3731507"/>
            <a:ext cx="822584" cy="822584"/>
          </a:xfrm>
          <a:prstGeom prst="rect">
            <a:avLst/>
          </a:prstGeom>
        </p:spPr>
      </p:pic>
      <p:sp>
        <p:nvSpPr>
          <p:cNvPr id="18" name="TextBox 17">
            <a:extLst>
              <a:ext uri="{FF2B5EF4-FFF2-40B4-BE49-F238E27FC236}">
                <a16:creationId xmlns:a16="http://schemas.microsoft.com/office/drawing/2014/main" id="{B4ADFC12-EFDA-4545-87F8-8CA8F4FBB7AF}"/>
              </a:ext>
            </a:extLst>
          </p:cNvPr>
          <p:cNvSpPr txBox="1"/>
          <p:nvPr/>
        </p:nvSpPr>
        <p:spPr>
          <a:xfrm>
            <a:off x="1764818" y="3245533"/>
            <a:ext cx="1283563" cy="3016210"/>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1000" dirty="0"/>
              <a:t>Environment </a:t>
            </a:r>
          </a:p>
          <a:p>
            <a:r>
              <a:rPr lang="nb-NO" sz="1000" dirty="0"/>
              <a:t>      strategy and </a:t>
            </a:r>
          </a:p>
          <a:p>
            <a:r>
              <a:rPr lang="nb-NO" sz="1000" dirty="0"/>
              <a:t>      governance</a:t>
            </a:r>
            <a:br>
              <a:rPr lang="nb-NO" sz="1000" dirty="0"/>
            </a:br>
            <a:endParaRPr lang="nb-NO" sz="1000" dirty="0"/>
          </a:p>
          <a:p>
            <a:pPr marL="171450" indent="-171450">
              <a:buFont typeface="Arial" panose="020B0604020202020204" pitchFamily="34" charset="0"/>
              <a:buChar char="•"/>
            </a:pPr>
            <a:r>
              <a:rPr lang="nb-NO" sz="1000" dirty="0"/>
              <a:t>Data loss prevention</a:t>
            </a:r>
            <a:br>
              <a:rPr lang="nb-NO" sz="1000" dirty="0"/>
            </a:br>
            <a:endParaRPr lang="nb-NO" sz="1000" dirty="0"/>
          </a:p>
          <a:p>
            <a:pPr marL="171450" indent="-171450">
              <a:buFont typeface="Arial" panose="020B0604020202020204" pitchFamily="34" charset="0"/>
              <a:buChar char="•"/>
            </a:pPr>
            <a:r>
              <a:rPr lang="nb-NO" sz="1000" dirty="0"/>
              <a:t>Security roles and admin</a:t>
            </a:r>
            <a:br>
              <a:rPr lang="nb-NO" sz="1000" dirty="0"/>
            </a:br>
            <a:endParaRPr lang="nb-NO" sz="1000" dirty="0"/>
          </a:p>
          <a:p>
            <a:pPr marL="171450" indent="-171450">
              <a:buFont typeface="Arial" panose="020B0604020202020204" pitchFamily="34" charset="0"/>
              <a:buChar char="•"/>
            </a:pPr>
            <a:r>
              <a:rPr lang="nb-NO" sz="1000" dirty="0"/>
              <a:t>Installation and development of CoE starter kit tools</a:t>
            </a:r>
          </a:p>
          <a:p>
            <a:pPr marL="171450" indent="-171450">
              <a:buFont typeface="Arial" panose="020B0604020202020204" pitchFamily="34" charset="0"/>
              <a:buChar char="•"/>
            </a:pPr>
            <a:endParaRPr lang="nb-NO" sz="1000" dirty="0"/>
          </a:p>
          <a:p>
            <a:pPr marL="171450" indent="-171450">
              <a:buFont typeface="Arial" panose="020B0604020202020204" pitchFamily="34" charset="0"/>
              <a:buChar char="•"/>
            </a:pPr>
            <a:r>
              <a:rPr lang="nb-NO" sz="1000" dirty="0"/>
              <a:t>Automated processes for creating new Apps/Flows</a:t>
            </a:r>
          </a:p>
        </p:txBody>
      </p:sp>
      <p:sp>
        <p:nvSpPr>
          <p:cNvPr id="19" name="TextBox 18">
            <a:extLst>
              <a:ext uri="{FF2B5EF4-FFF2-40B4-BE49-F238E27FC236}">
                <a16:creationId xmlns:a16="http://schemas.microsoft.com/office/drawing/2014/main" id="{6AF0762B-B688-490B-9B93-F3F7E6C10D60}"/>
              </a:ext>
            </a:extLst>
          </p:cNvPr>
          <p:cNvSpPr txBox="1"/>
          <p:nvPr/>
        </p:nvSpPr>
        <p:spPr>
          <a:xfrm>
            <a:off x="2813122" y="3245532"/>
            <a:ext cx="1283563" cy="2708434"/>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1000"/>
              <a:t>Monitor </a:t>
            </a:r>
            <a:r>
              <a:rPr lang="nb-NO" sz="1000" err="1"/>
              <a:t>out</a:t>
            </a:r>
            <a:r>
              <a:rPr lang="nb-NO" sz="1000"/>
              <a:t> </a:t>
            </a:r>
            <a:r>
              <a:rPr lang="nb-NO" sz="1000" err="1"/>
              <a:t>of</a:t>
            </a:r>
            <a:r>
              <a:rPr lang="nb-NO" sz="1000"/>
              <a:t> </a:t>
            </a:r>
            <a:r>
              <a:rPr lang="nb-NO" sz="1000" err="1"/>
              <a:t>box</a:t>
            </a:r>
            <a:r>
              <a:rPr lang="nb-NO" sz="1000"/>
              <a:t> </a:t>
            </a:r>
            <a:r>
              <a:rPr lang="nb-NO" sz="1000" err="1"/>
              <a:t>analytics</a:t>
            </a:r>
            <a:endParaRPr lang="nb-NO" sz="1000" dirty="0"/>
          </a:p>
          <a:p>
            <a:pPr marL="171450" indent="-171450">
              <a:buFont typeface="Arial" panose="020B0604020202020204" pitchFamily="34" charset="0"/>
              <a:buChar char="•"/>
            </a:pPr>
            <a:endParaRPr lang="nb-NO" sz="1000"/>
          </a:p>
          <a:p>
            <a:pPr marL="171450" indent="-171450">
              <a:buFont typeface="Arial" panose="020B0604020202020204" pitchFamily="34" charset="0"/>
              <a:buChar char="•"/>
            </a:pPr>
            <a:r>
              <a:rPr lang="nb-NO" sz="1000" err="1"/>
              <a:t>Configure</a:t>
            </a:r>
            <a:r>
              <a:rPr lang="nb-NO" sz="1000"/>
              <a:t> </a:t>
            </a:r>
            <a:r>
              <a:rPr lang="nb-NO" sz="1000" err="1"/>
              <a:t>audit</a:t>
            </a:r>
            <a:r>
              <a:rPr lang="nb-NO" sz="1000"/>
              <a:t> logs</a:t>
            </a:r>
            <a:br>
              <a:rPr lang="nb-NO" sz="1000"/>
            </a:br>
            <a:endParaRPr lang="nb-NO" sz="1000"/>
          </a:p>
          <a:p>
            <a:pPr marL="171450" indent="-171450">
              <a:buFont typeface="Arial" panose="020B0604020202020204" pitchFamily="34" charset="0"/>
              <a:buChar char="•"/>
            </a:pPr>
            <a:r>
              <a:rPr lang="nb-NO" sz="1000" err="1"/>
              <a:t>Utilization</a:t>
            </a:r>
            <a:r>
              <a:rPr lang="nb-NO" sz="1000"/>
              <a:t> </a:t>
            </a:r>
            <a:r>
              <a:rPr lang="nb-NO" sz="1000" err="1"/>
              <a:t>of</a:t>
            </a:r>
            <a:r>
              <a:rPr lang="nb-NO" sz="1000"/>
              <a:t> management </a:t>
            </a:r>
            <a:r>
              <a:rPr lang="nb-NO" sz="1000" err="1"/>
              <a:t>conncetors</a:t>
            </a:r>
            <a:r>
              <a:rPr lang="nb-NO" sz="1000"/>
              <a:t> and </a:t>
            </a:r>
            <a:r>
              <a:rPr lang="nb-NO" sz="1000" err="1"/>
              <a:t>Powershell</a:t>
            </a:r>
            <a:r>
              <a:rPr lang="nb-NO" sz="1000"/>
              <a:t> </a:t>
            </a:r>
            <a:r>
              <a:rPr lang="nb-NO" sz="1000" err="1"/>
              <a:t>reporting</a:t>
            </a:r>
            <a:br>
              <a:rPr lang="nb-NO" sz="1000"/>
            </a:br>
            <a:endParaRPr lang="nb-NO" sz="1000"/>
          </a:p>
          <a:p>
            <a:pPr marL="171450" indent="-171450">
              <a:buFont typeface="Arial" panose="020B0604020202020204" pitchFamily="34" charset="0"/>
              <a:buChar char="•"/>
            </a:pPr>
            <a:r>
              <a:rPr lang="nb-NO" sz="1000"/>
              <a:t>Installation and </a:t>
            </a:r>
            <a:r>
              <a:rPr lang="nb-NO" sz="1000" err="1"/>
              <a:t>development</a:t>
            </a:r>
            <a:r>
              <a:rPr lang="nb-NO" sz="1000"/>
              <a:t> </a:t>
            </a:r>
            <a:r>
              <a:rPr lang="nb-NO" sz="1000" err="1"/>
              <a:t>of</a:t>
            </a:r>
            <a:r>
              <a:rPr lang="nb-NO" sz="1000"/>
              <a:t> </a:t>
            </a:r>
            <a:r>
              <a:rPr lang="nb-NO" sz="1000" err="1"/>
              <a:t>CoE</a:t>
            </a:r>
            <a:r>
              <a:rPr lang="nb-NO" sz="1000"/>
              <a:t> starter </a:t>
            </a:r>
            <a:r>
              <a:rPr lang="nb-NO" sz="1000" err="1"/>
              <a:t>kit</a:t>
            </a:r>
            <a:r>
              <a:rPr lang="nb-NO" sz="1000"/>
              <a:t> </a:t>
            </a:r>
            <a:r>
              <a:rPr lang="nb-NO" sz="1000" err="1"/>
              <a:t>tools</a:t>
            </a:r>
            <a:br>
              <a:rPr lang="nb-NO" sz="1000"/>
            </a:br>
            <a:endParaRPr lang="nb-NO" sz="1000"/>
          </a:p>
        </p:txBody>
      </p:sp>
      <p:sp>
        <p:nvSpPr>
          <p:cNvPr id="20" name="TextBox 19">
            <a:extLst>
              <a:ext uri="{FF2B5EF4-FFF2-40B4-BE49-F238E27FC236}">
                <a16:creationId xmlns:a16="http://schemas.microsoft.com/office/drawing/2014/main" id="{03909E1C-C2BB-4B8C-A558-BF6D902E427F}"/>
              </a:ext>
            </a:extLst>
          </p:cNvPr>
          <p:cNvSpPr txBox="1"/>
          <p:nvPr/>
        </p:nvSpPr>
        <p:spPr>
          <a:xfrm>
            <a:off x="3955013" y="3245533"/>
            <a:ext cx="1283563" cy="2708434"/>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1000" dirty="0"/>
              <a:t>Utilization of management connectors and PowerShell for reporting</a:t>
            </a:r>
            <a:br>
              <a:rPr lang="nb-NO" sz="1000" dirty="0"/>
            </a:br>
            <a:endParaRPr lang="nb-NO" sz="1000" dirty="0"/>
          </a:p>
          <a:p>
            <a:pPr marL="171450" indent="-171450">
              <a:buFont typeface="Arial" panose="020B0604020202020204" pitchFamily="34" charset="0"/>
              <a:buChar char="•"/>
            </a:pPr>
            <a:r>
              <a:rPr lang="nb-NO" sz="1000" dirty="0"/>
              <a:t>Welcome new makers an foster best practices</a:t>
            </a:r>
            <a:br>
              <a:rPr lang="nb-NO" sz="1000" dirty="0"/>
            </a:br>
            <a:endParaRPr lang="nb-NO" sz="1000" dirty="0"/>
          </a:p>
          <a:p>
            <a:pPr marL="171450" indent="-171450">
              <a:buFont typeface="Arial" panose="020B0604020202020204" pitchFamily="34" charset="0"/>
              <a:buChar char="•"/>
            </a:pPr>
            <a:r>
              <a:rPr lang="nb-NO" sz="1000" dirty="0"/>
              <a:t>Installation and development of CoE starter kit tools</a:t>
            </a:r>
            <a:br>
              <a:rPr lang="nb-NO" sz="1000" dirty="0"/>
            </a:br>
            <a:endParaRPr lang="nb-NO" sz="1000" dirty="0"/>
          </a:p>
          <a:p>
            <a:pPr marL="171450" indent="-171450">
              <a:buFont typeface="Arial" panose="020B0604020202020204" pitchFamily="34" charset="0"/>
              <a:buChar char="•"/>
            </a:pPr>
            <a:r>
              <a:rPr lang="nb-NO" sz="1000" dirty="0"/>
              <a:t>Request Funnel</a:t>
            </a:r>
          </a:p>
        </p:txBody>
      </p:sp>
      <p:sp>
        <p:nvSpPr>
          <p:cNvPr id="21" name="TextBox 20">
            <a:extLst>
              <a:ext uri="{FF2B5EF4-FFF2-40B4-BE49-F238E27FC236}">
                <a16:creationId xmlns:a16="http://schemas.microsoft.com/office/drawing/2014/main" id="{66558085-DEF2-4609-86E0-F85B15809C70}"/>
              </a:ext>
            </a:extLst>
          </p:cNvPr>
          <p:cNvSpPr txBox="1"/>
          <p:nvPr/>
        </p:nvSpPr>
        <p:spPr>
          <a:xfrm>
            <a:off x="5096904" y="3245532"/>
            <a:ext cx="1283563" cy="3323987"/>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1000" err="1"/>
              <a:t>Deploy</a:t>
            </a:r>
            <a:r>
              <a:rPr lang="nb-NO" sz="1000"/>
              <a:t> </a:t>
            </a:r>
            <a:r>
              <a:rPr lang="nb-NO" sz="1000" err="1"/>
              <a:t>with</a:t>
            </a:r>
            <a:r>
              <a:rPr lang="nb-NO" sz="1000"/>
              <a:t> </a:t>
            </a:r>
            <a:r>
              <a:rPr lang="nb-NO" sz="1000" err="1"/>
              <a:t>solutions</a:t>
            </a:r>
            <a:r>
              <a:rPr lang="nb-NO" sz="1000"/>
              <a:t> </a:t>
            </a:r>
            <a:r>
              <a:rPr lang="nb-NO" sz="1000" err="1"/>
              <a:t>through</a:t>
            </a:r>
            <a:r>
              <a:rPr lang="nb-NO" sz="1000"/>
              <a:t> </a:t>
            </a:r>
            <a:r>
              <a:rPr lang="nb-NO" sz="1000" err="1"/>
              <a:t>environments</a:t>
            </a:r>
            <a:br>
              <a:rPr lang="nb-NO" sz="1000"/>
            </a:br>
            <a:endParaRPr lang="nb-NO" sz="1000"/>
          </a:p>
          <a:p>
            <a:pPr marL="171450" indent="-171450">
              <a:buFont typeface="Arial" panose="020B0604020202020204" pitchFamily="34" charset="0"/>
              <a:buChar char="•"/>
            </a:pPr>
            <a:r>
              <a:rPr lang="nb-NO" sz="1000" err="1"/>
              <a:t>Establish</a:t>
            </a:r>
            <a:r>
              <a:rPr lang="nb-NO" sz="1000"/>
              <a:t> </a:t>
            </a:r>
            <a:r>
              <a:rPr lang="nb-NO" sz="1000" err="1"/>
              <a:t>effective</a:t>
            </a:r>
            <a:r>
              <a:rPr lang="nb-NO" sz="1000"/>
              <a:t> Application </a:t>
            </a:r>
            <a:r>
              <a:rPr lang="nb-NO" sz="1000" err="1"/>
              <a:t>Lifecycle</a:t>
            </a:r>
            <a:r>
              <a:rPr lang="nb-NO" sz="1000"/>
              <a:t> management (ALM)</a:t>
            </a:r>
            <a:br>
              <a:rPr lang="nb-NO" sz="1000"/>
            </a:br>
            <a:endParaRPr lang="nb-NO" sz="1000"/>
          </a:p>
          <a:p>
            <a:pPr marL="171450" indent="-171450">
              <a:buFont typeface="Arial" panose="020B0604020202020204" pitchFamily="34" charset="0"/>
              <a:buChar char="•"/>
            </a:pPr>
            <a:r>
              <a:rPr lang="nb-NO" sz="1000"/>
              <a:t>Setup and </a:t>
            </a:r>
            <a:r>
              <a:rPr lang="nb-NO" sz="1000" err="1"/>
              <a:t>utilize</a:t>
            </a:r>
            <a:r>
              <a:rPr lang="nb-NO" sz="1000"/>
              <a:t> ALM </a:t>
            </a:r>
            <a:r>
              <a:rPr lang="nb-NO" sz="1000" err="1"/>
              <a:t>toolset</a:t>
            </a:r>
            <a:r>
              <a:rPr lang="nb-NO" sz="1000"/>
              <a:t> and best </a:t>
            </a:r>
            <a:r>
              <a:rPr lang="nb-NO" sz="1000" err="1"/>
              <a:t>practices</a:t>
            </a:r>
            <a:br>
              <a:rPr lang="nb-NO" sz="1000"/>
            </a:br>
            <a:endParaRPr lang="nb-NO" sz="1000"/>
          </a:p>
          <a:p>
            <a:pPr marL="171450" indent="-171450">
              <a:buFont typeface="Arial" panose="020B0604020202020204" pitchFamily="34" charset="0"/>
              <a:buChar char="•"/>
            </a:pPr>
            <a:r>
              <a:rPr lang="nb-NO" sz="1000"/>
              <a:t>QA </a:t>
            </a:r>
            <a:r>
              <a:rPr lang="nb-NO" sz="1000" err="1"/>
              <a:t>check</a:t>
            </a:r>
            <a:r>
              <a:rPr lang="nb-NO" sz="1000"/>
              <a:t> </a:t>
            </a:r>
            <a:r>
              <a:rPr lang="nb-NO" sz="1000" err="1"/>
              <a:t>of</a:t>
            </a:r>
            <a:r>
              <a:rPr lang="nb-NO" sz="1000"/>
              <a:t> apps for </a:t>
            </a:r>
            <a:r>
              <a:rPr lang="nb-NO" sz="1000" err="1"/>
              <a:t>production</a:t>
            </a:r>
          </a:p>
          <a:p>
            <a:pPr marL="171450" indent="-171450">
              <a:buFont typeface="Arial" panose="020B0604020202020204" pitchFamily="34" charset="0"/>
              <a:buChar char="•"/>
            </a:pPr>
            <a:r>
              <a:rPr lang="nb-NO" sz="1000" err="1"/>
              <a:t>Dev</a:t>
            </a:r>
            <a:r>
              <a:rPr lang="nb-NO" sz="1000"/>
              <a:t> </a:t>
            </a:r>
            <a:r>
              <a:rPr lang="nb-NO" sz="1000" err="1"/>
              <a:t>Ops</a:t>
            </a:r>
          </a:p>
        </p:txBody>
      </p:sp>
      <p:cxnSp>
        <p:nvCxnSpPr>
          <p:cNvPr id="22" name="Straight Connector 21">
            <a:extLst>
              <a:ext uri="{FF2B5EF4-FFF2-40B4-BE49-F238E27FC236}">
                <a16:creationId xmlns:a16="http://schemas.microsoft.com/office/drawing/2014/main" id="{D3F502A9-E2D6-4C50-AAC5-0019F698620E}"/>
              </a:ext>
            </a:extLst>
          </p:cNvPr>
          <p:cNvCxnSpPr/>
          <p:nvPr/>
        </p:nvCxnSpPr>
        <p:spPr>
          <a:xfrm>
            <a:off x="6961455" y="3051132"/>
            <a:ext cx="14452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79DD8A-B63E-48C6-80B6-6ADF36381EB0}"/>
              </a:ext>
            </a:extLst>
          </p:cNvPr>
          <p:cNvCxnSpPr/>
          <p:nvPr/>
        </p:nvCxnSpPr>
        <p:spPr>
          <a:xfrm>
            <a:off x="6959877" y="2740214"/>
            <a:ext cx="14452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0E92501-8ED0-4BE1-9A94-A4C030455CBF}"/>
              </a:ext>
            </a:extLst>
          </p:cNvPr>
          <p:cNvSpPr txBox="1"/>
          <p:nvPr/>
        </p:nvSpPr>
        <p:spPr>
          <a:xfrm>
            <a:off x="6857023" y="2764079"/>
            <a:ext cx="2636668" cy="261610"/>
          </a:xfrm>
          <a:prstGeom prst="rect">
            <a:avLst/>
          </a:prstGeom>
          <a:noFill/>
        </p:spPr>
        <p:txBody>
          <a:bodyPr wrap="square" rtlCol="0">
            <a:spAutoFit/>
          </a:bodyPr>
          <a:lstStyle/>
          <a:p>
            <a:r>
              <a:rPr lang="nb-NO" sz="1100" dirty="0" err="1">
                <a:solidFill>
                  <a:schemeClr val="accent1"/>
                </a:solidFill>
              </a:rPr>
              <a:t>Nurture</a:t>
            </a:r>
            <a:r>
              <a:rPr lang="nb-NO" sz="1100">
                <a:solidFill>
                  <a:schemeClr val="accent1"/>
                </a:solidFill>
              </a:rPr>
              <a:t> and Growth</a:t>
            </a:r>
          </a:p>
        </p:txBody>
      </p:sp>
      <p:sp>
        <p:nvSpPr>
          <p:cNvPr id="25" name="Arrow: Pentagon 24">
            <a:extLst>
              <a:ext uri="{FF2B5EF4-FFF2-40B4-BE49-F238E27FC236}">
                <a16:creationId xmlns:a16="http://schemas.microsoft.com/office/drawing/2014/main" id="{6802693A-AE3D-4E85-857B-3DF0CCF899FF}"/>
              </a:ext>
            </a:extLst>
          </p:cNvPr>
          <p:cNvSpPr/>
          <p:nvPr/>
        </p:nvSpPr>
        <p:spPr>
          <a:xfrm>
            <a:off x="8273389" y="2710218"/>
            <a:ext cx="1093432" cy="369332"/>
          </a:xfrm>
          <a:prstGeom prst="homePlate">
            <a:avLst/>
          </a:prstGeom>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a:t>1. Nurture</a:t>
            </a:r>
          </a:p>
        </p:txBody>
      </p:sp>
      <p:sp>
        <p:nvSpPr>
          <p:cNvPr id="26" name="Arrow: Pentagon 25">
            <a:extLst>
              <a:ext uri="{FF2B5EF4-FFF2-40B4-BE49-F238E27FC236}">
                <a16:creationId xmlns:a16="http://schemas.microsoft.com/office/drawing/2014/main" id="{81EC7815-7F72-4EE8-BFB4-B6D4D04E66EA}"/>
              </a:ext>
            </a:extLst>
          </p:cNvPr>
          <p:cNvSpPr/>
          <p:nvPr/>
        </p:nvSpPr>
        <p:spPr>
          <a:xfrm>
            <a:off x="9519590" y="2710218"/>
            <a:ext cx="1423194" cy="369332"/>
          </a:xfrm>
          <a:prstGeom prst="homePlate">
            <a:avLst/>
          </a:prstGeom>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a:t>2. Infrastructure and tools</a:t>
            </a:r>
          </a:p>
        </p:txBody>
      </p:sp>
      <p:pic>
        <p:nvPicPr>
          <p:cNvPr id="27" name="Graphic 26" descr="Classroom with solid fill">
            <a:extLst>
              <a:ext uri="{FF2B5EF4-FFF2-40B4-BE49-F238E27FC236}">
                <a16:creationId xmlns:a16="http://schemas.microsoft.com/office/drawing/2014/main" id="{481F7EE4-5551-429C-B8FE-8ED03D676F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2044" y="3777213"/>
            <a:ext cx="731171" cy="731171"/>
          </a:xfrm>
          <a:prstGeom prst="rect">
            <a:avLst/>
          </a:prstGeom>
        </p:spPr>
      </p:pic>
      <p:sp>
        <p:nvSpPr>
          <p:cNvPr id="28" name="TextBox 27">
            <a:extLst>
              <a:ext uri="{FF2B5EF4-FFF2-40B4-BE49-F238E27FC236}">
                <a16:creationId xmlns:a16="http://schemas.microsoft.com/office/drawing/2014/main" id="{90923935-39C6-469F-8467-08DADCE0CF4B}"/>
              </a:ext>
            </a:extLst>
          </p:cNvPr>
          <p:cNvSpPr txBox="1"/>
          <p:nvPr/>
        </p:nvSpPr>
        <p:spPr>
          <a:xfrm>
            <a:off x="8137876" y="3219438"/>
            <a:ext cx="1283563" cy="36317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1000" err="1"/>
              <a:t>Evangelism</a:t>
            </a:r>
            <a:r>
              <a:rPr lang="nb-NO" sz="1000"/>
              <a:t> and training</a:t>
            </a:r>
            <a:br>
              <a:rPr lang="nb-NO" sz="1000"/>
            </a:br>
            <a:endParaRPr lang="nb-NO" sz="1000"/>
          </a:p>
          <a:p>
            <a:pPr marL="171450" indent="-171450">
              <a:buFont typeface="Arial" panose="020B0604020202020204" pitchFamily="34" charset="0"/>
              <a:buChar char="•"/>
            </a:pPr>
            <a:r>
              <a:rPr lang="nb-NO" sz="1000"/>
              <a:t>Technical </a:t>
            </a:r>
            <a:r>
              <a:rPr lang="nb-NO" sz="1000" err="1"/>
              <a:t>guidance</a:t>
            </a:r>
            <a:br>
              <a:rPr lang="nb-NO" sz="1000"/>
            </a:br>
            <a:endParaRPr lang="nb-NO" sz="1000"/>
          </a:p>
          <a:p>
            <a:pPr marL="171450" indent="-171450">
              <a:buFont typeface="Arial" panose="020B0604020202020204" pitchFamily="34" charset="0"/>
              <a:buChar char="•"/>
            </a:pPr>
            <a:r>
              <a:rPr lang="nb-NO" sz="1000" err="1"/>
              <a:t>Identify</a:t>
            </a:r>
            <a:r>
              <a:rPr lang="nb-NO" sz="1000"/>
              <a:t> and </a:t>
            </a:r>
            <a:r>
              <a:rPr lang="nb-NO" sz="1000" err="1"/>
              <a:t>train</a:t>
            </a:r>
            <a:r>
              <a:rPr lang="nb-NO" sz="1000"/>
              <a:t> </a:t>
            </a:r>
            <a:r>
              <a:rPr lang="nb-NO" sz="1000" err="1"/>
              <a:t>CoE</a:t>
            </a:r>
            <a:r>
              <a:rPr lang="nb-NO" sz="1000"/>
              <a:t> champions/super </a:t>
            </a:r>
            <a:r>
              <a:rPr lang="nb-NO" sz="1000" err="1"/>
              <a:t>users</a:t>
            </a:r>
            <a:br>
              <a:rPr lang="nb-NO" sz="1000"/>
            </a:br>
            <a:endParaRPr lang="nb-NO" sz="1000"/>
          </a:p>
          <a:p>
            <a:pPr marL="171450" indent="-171450">
              <a:buFont typeface="Arial" panose="020B0604020202020204" pitchFamily="34" charset="0"/>
              <a:buChar char="•"/>
            </a:pPr>
            <a:r>
              <a:rPr lang="nb-NO" sz="1000"/>
              <a:t>App in a </a:t>
            </a:r>
            <a:r>
              <a:rPr lang="nb-NO" sz="1000" err="1"/>
              <a:t>day</a:t>
            </a:r>
            <a:r>
              <a:rPr lang="nb-NO" sz="1000"/>
              <a:t> sessions</a:t>
            </a:r>
            <a:br>
              <a:rPr lang="nb-NO" sz="1000"/>
            </a:br>
            <a:endParaRPr lang="nb-NO" sz="1000"/>
          </a:p>
          <a:p>
            <a:pPr marL="171450" indent="-171450">
              <a:buFont typeface="Arial" panose="020B0604020202020204" pitchFamily="34" charset="0"/>
              <a:buChar char="•"/>
            </a:pPr>
            <a:r>
              <a:rPr lang="nb-NO" sz="1000"/>
              <a:t>Citizen Developer Program</a:t>
            </a:r>
            <a:br>
              <a:rPr lang="nb-NO" sz="1000"/>
            </a:br>
            <a:endParaRPr lang="nb-NO" sz="1000"/>
          </a:p>
          <a:p>
            <a:pPr marL="171450" indent="-171450">
              <a:buFont typeface="Arial" panose="020B0604020202020204" pitchFamily="34" charset="0"/>
              <a:buChar char="•"/>
            </a:pPr>
            <a:r>
              <a:rPr lang="nb-NO" sz="1000" err="1"/>
              <a:t>CoE</a:t>
            </a:r>
            <a:r>
              <a:rPr lang="nb-NO" sz="1000"/>
              <a:t> to </a:t>
            </a:r>
            <a:r>
              <a:rPr lang="nb-NO" sz="1000" err="1"/>
              <a:t>build</a:t>
            </a:r>
            <a:r>
              <a:rPr lang="nb-NO" sz="1000"/>
              <a:t> assist </a:t>
            </a:r>
            <a:r>
              <a:rPr lang="nb-NO" sz="1000" err="1"/>
              <a:t>complex</a:t>
            </a:r>
            <a:r>
              <a:rPr lang="nb-NO" sz="1000"/>
              <a:t> </a:t>
            </a:r>
            <a:r>
              <a:rPr lang="nb-NO" sz="1000" err="1"/>
              <a:t>requests</a:t>
            </a:r>
            <a:br>
              <a:rPr lang="nb-NO" sz="1000"/>
            </a:br>
            <a:endParaRPr lang="nb-NO" sz="1000"/>
          </a:p>
          <a:p>
            <a:endParaRPr lang="nb-NO" sz="1000"/>
          </a:p>
        </p:txBody>
      </p:sp>
      <p:sp>
        <p:nvSpPr>
          <p:cNvPr id="29" name="TextBox 28">
            <a:extLst>
              <a:ext uri="{FF2B5EF4-FFF2-40B4-BE49-F238E27FC236}">
                <a16:creationId xmlns:a16="http://schemas.microsoft.com/office/drawing/2014/main" id="{1E8DFF98-003D-4B73-8178-B8B9B00E8256}"/>
              </a:ext>
            </a:extLst>
          </p:cNvPr>
          <p:cNvSpPr txBox="1"/>
          <p:nvPr/>
        </p:nvSpPr>
        <p:spPr>
          <a:xfrm>
            <a:off x="9519590" y="3217574"/>
            <a:ext cx="1283563" cy="347787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1000"/>
              <a:t>Tools and </a:t>
            </a:r>
            <a:r>
              <a:rPr lang="nb-NO" sz="1000" err="1"/>
              <a:t>components</a:t>
            </a:r>
            <a:br>
              <a:rPr lang="nb-NO" sz="1000"/>
            </a:br>
            <a:endParaRPr lang="nb-NO" sz="1000"/>
          </a:p>
          <a:p>
            <a:pPr marL="171450" indent="-171450">
              <a:buFont typeface="Arial" panose="020B0604020202020204" pitchFamily="34" charset="0"/>
              <a:buChar char="•"/>
            </a:pPr>
            <a:r>
              <a:rPr lang="nb-NO" sz="1000" err="1"/>
              <a:t>Infrastrucure</a:t>
            </a:r>
            <a:r>
              <a:rPr lang="nb-NO" sz="1000"/>
              <a:t> </a:t>
            </a:r>
            <a:r>
              <a:rPr lang="nb-NO" sz="1000" err="1"/>
              <a:t>environment</a:t>
            </a:r>
            <a:r>
              <a:rPr lang="nb-NO" sz="1000"/>
              <a:t> </a:t>
            </a:r>
            <a:r>
              <a:rPr lang="nb-NO" sz="1000" err="1"/>
              <a:t>automation</a:t>
            </a:r>
            <a:br>
              <a:rPr lang="nb-NO" sz="1000"/>
            </a:br>
            <a:endParaRPr lang="nb-NO" sz="1000"/>
          </a:p>
          <a:p>
            <a:pPr marL="171450" indent="-171450">
              <a:buFont typeface="Arial" panose="020B0604020202020204" pitchFamily="34" charset="0"/>
              <a:buChar char="•"/>
            </a:pPr>
            <a:r>
              <a:rPr lang="nb-NO" sz="1000" err="1"/>
              <a:t>Reusable</a:t>
            </a:r>
            <a:r>
              <a:rPr lang="nb-NO" sz="1000"/>
              <a:t> </a:t>
            </a:r>
            <a:r>
              <a:rPr lang="nb-NO" sz="1000" err="1"/>
              <a:t>components</a:t>
            </a:r>
            <a:br>
              <a:rPr lang="nb-NO" sz="1000"/>
            </a:br>
            <a:endParaRPr lang="nb-NO" sz="1000"/>
          </a:p>
          <a:p>
            <a:pPr marL="171450" indent="-171450">
              <a:buFont typeface="Arial" panose="020B0604020202020204" pitchFamily="34" charset="0"/>
              <a:buChar char="•"/>
            </a:pPr>
            <a:r>
              <a:rPr lang="nb-NO" sz="1000" err="1"/>
              <a:t>Reusable</a:t>
            </a:r>
            <a:r>
              <a:rPr lang="nb-NO" sz="1000"/>
              <a:t> </a:t>
            </a:r>
            <a:r>
              <a:rPr lang="nb-NO" sz="1000" err="1"/>
              <a:t>custom</a:t>
            </a:r>
            <a:r>
              <a:rPr lang="nb-NO" sz="1000"/>
              <a:t> Power Component </a:t>
            </a:r>
            <a:r>
              <a:rPr lang="nb-NO" sz="1000" err="1"/>
              <a:t>framework</a:t>
            </a:r>
            <a:r>
              <a:rPr lang="nb-NO" sz="1000"/>
              <a:t> </a:t>
            </a:r>
            <a:r>
              <a:rPr lang="nb-NO" sz="1000" err="1"/>
              <a:t>builds</a:t>
            </a:r>
            <a:br>
              <a:rPr lang="nb-NO" sz="1000"/>
            </a:br>
            <a:endParaRPr lang="nb-NO" sz="1000"/>
          </a:p>
          <a:p>
            <a:pPr marL="171450" indent="-171450">
              <a:buFont typeface="Arial" panose="020B0604020202020204" pitchFamily="34" charset="0"/>
              <a:buChar char="•"/>
            </a:pPr>
            <a:r>
              <a:rPr lang="nb-NO" sz="1000" err="1"/>
              <a:t>Self</a:t>
            </a:r>
            <a:r>
              <a:rPr lang="nb-NO" sz="1000"/>
              <a:t> Service </a:t>
            </a:r>
          </a:p>
          <a:p>
            <a:pPr marL="171450" indent="-171450">
              <a:buFont typeface="Arial" panose="020B0604020202020204" pitchFamily="34" charset="0"/>
              <a:buChar char="•"/>
            </a:pPr>
            <a:endParaRPr lang="nb-NO" sz="1000"/>
          </a:p>
          <a:p>
            <a:pPr marL="171450" indent="-171450">
              <a:buFont typeface="Arial" panose="020B0604020202020204" pitchFamily="34" charset="0"/>
              <a:buChar char="•"/>
            </a:pPr>
            <a:r>
              <a:rPr lang="nb-NO" sz="1000" err="1"/>
              <a:t>Adoption</a:t>
            </a:r>
            <a:r>
              <a:rPr lang="nb-NO" sz="1000"/>
              <a:t> </a:t>
            </a:r>
            <a:r>
              <a:rPr lang="nb-NO" sz="1000" err="1"/>
              <a:t>journey</a:t>
            </a:r>
            <a:r>
              <a:rPr lang="nb-NO" sz="1000"/>
              <a:t> </a:t>
            </a:r>
            <a:r>
              <a:rPr lang="nb-NO" sz="1000" err="1"/>
              <a:t>with</a:t>
            </a:r>
            <a:r>
              <a:rPr lang="nb-NO" sz="1000"/>
              <a:t> </a:t>
            </a:r>
            <a:r>
              <a:rPr lang="nb-NO" sz="1000" err="1"/>
              <a:t>value</a:t>
            </a:r>
            <a:r>
              <a:rPr lang="nb-NO" sz="1000"/>
              <a:t> </a:t>
            </a:r>
            <a:r>
              <a:rPr lang="nb-NO" sz="1000" err="1"/>
              <a:t>realization</a:t>
            </a:r>
            <a:r>
              <a:rPr lang="nb-NO" sz="1000"/>
              <a:t> </a:t>
            </a:r>
            <a:r>
              <a:rPr lang="nb-NO" sz="1000" err="1"/>
              <a:t>ws</a:t>
            </a:r>
          </a:p>
        </p:txBody>
      </p:sp>
      <p:cxnSp>
        <p:nvCxnSpPr>
          <p:cNvPr id="30" name="Straight Connector 29">
            <a:extLst>
              <a:ext uri="{FF2B5EF4-FFF2-40B4-BE49-F238E27FC236}">
                <a16:creationId xmlns:a16="http://schemas.microsoft.com/office/drawing/2014/main" id="{8A2AD898-D84F-1578-65FD-FDB0E4669E09}"/>
              </a:ext>
            </a:extLst>
          </p:cNvPr>
          <p:cNvCxnSpPr>
            <a:cxnSpLocks/>
          </p:cNvCxnSpPr>
          <p:nvPr/>
        </p:nvCxnSpPr>
        <p:spPr>
          <a:xfrm>
            <a:off x="484180" y="3029143"/>
            <a:ext cx="1516452" cy="96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03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heme/theme1.xml><?xml version="1.0" encoding="utf-8"?>
<a:theme xmlns:a="http://schemas.openxmlformats.org/drawingml/2006/main" name="Capgemini Master 2021">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Capgemini-Invent_MasterTemplate_June21.potx" id="{3376EF2B-E8F2-4FAF-BA52-F4A2B2EB0DB9}" vid="{E004E8A5-EB97-4177-B7D6-B9CBD46102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6566E5-824B-43F9-8408-D6F9C4E62A1A}">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7210C2B402254F84AA10D4A71F34FB" ma:contentTypeVersion="6" ma:contentTypeDescription="Create a new document." ma:contentTypeScope="" ma:versionID="68599aac989cd87979effaa9fc74b3ec">
  <xsd:schema xmlns:xsd="http://www.w3.org/2001/XMLSchema" xmlns:xs="http://www.w3.org/2001/XMLSchema" xmlns:p="http://schemas.microsoft.com/office/2006/metadata/properties" xmlns:ns2="38785c09-3e57-4b07-990a-19ee8dd36d53" xmlns:ns3="cad9719f-1272-4374-8822-c0c86f6ce980" targetNamespace="http://schemas.microsoft.com/office/2006/metadata/properties" ma:root="true" ma:fieldsID="2f96fe02a08f479d2f567844f07b2d45" ns2:_="" ns3:_="">
    <xsd:import namespace="38785c09-3e57-4b07-990a-19ee8dd36d53"/>
    <xsd:import namespace="cad9719f-1272-4374-8822-c0c86f6ce9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785c09-3e57-4b07-990a-19ee8dd36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9719f-1272-4374-8822-c0c86f6ce98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ad9719f-1272-4374-8822-c0c86f6ce980">
      <UserInfo>
        <DisplayName>Teigen, Alexander</DisplayName>
        <AccountId>38</AccountId>
        <AccountType/>
      </UserInfo>
    </SharedWithUsers>
  </documentManagement>
</p:properties>
</file>

<file path=customXml/itemProps1.xml><?xml version="1.0" encoding="utf-8"?>
<ds:datastoreItem xmlns:ds="http://schemas.openxmlformats.org/officeDocument/2006/customXml" ds:itemID="{ECFCABBA-E47D-4E9B-9581-08AC3A9BB9C3}">
  <ds:schemaRefs>
    <ds:schemaRef ds:uri="38785c09-3e57-4b07-990a-19ee8dd36d53"/>
    <ds:schemaRef ds:uri="cad9719f-1272-4374-8822-c0c86f6ce9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512999-89BF-4C78-8F29-AE65E68678A7}">
  <ds:schemaRefs>
    <ds:schemaRef ds:uri="http://schemas.microsoft.com/sharepoint/v3/contenttype/forms"/>
  </ds:schemaRefs>
</ds:datastoreItem>
</file>

<file path=customXml/itemProps3.xml><?xml version="1.0" encoding="utf-8"?>
<ds:datastoreItem xmlns:ds="http://schemas.openxmlformats.org/officeDocument/2006/customXml" ds:itemID="{6ED2CC4E-FFD5-4C5F-B1BE-779242C9EB18}">
  <ds:schemaRefs>
    <ds:schemaRef ds:uri="38785c09-3e57-4b07-990a-19ee8dd36d53"/>
    <ds:schemaRef ds:uri="cad9719f-1272-4374-8822-c0c86f6ce9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42785</TotalTime>
  <Words>905</Words>
  <Application>Microsoft Office PowerPoint</Application>
  <PresentationFormat>Widescreen</PresentationFormat>
  <Paragraphs>122</Paragraphs>
  <Slides>14</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Arial</vt:lpstr>
      <vt:lpstr>Arial,Sans-Serif</vt:lpstr>
      <vt:lpstr>Calibri</vt:lpstr>
      <vt:lpstr>Equinor</vt:lpstr>
      <vt:lpstr>Ubuntu</vt:lpstr>
      <vt:lpstr>Ubuntu Light</vt:lpstr>
      <vt:lpstr>Ubuntu Medium</vt:lpstr>
      <vt:lpstr>Wingdings</vt:lpstr>
      <vt:lpstr>Capgemini Master 2021</vt:lpstr>
      <vt:lpstr>think-cell Slide</vt:lpstr>
      <vt:lpstr>Center of  excellence</vt:lpstr>
      <vt:lpstr>PowerPoint Presentation</vt:lpstr>
      <vt:lpstr>How mature is your organization?</vt:lpstr>
      <vt:lpstr>Why create a power platform coe?</vt:lpstr>
      <vt:lpstr>Some good reasons for using center of excellence </vt:lpstr>
      <vt:lpstr>Governance – the foundation of coe </vt:lpstr>
      <vt:lpstr>   GOVERNANCE – THE FOUNDATION OF COE continued</vt:lpstr>
      <vt:lpstr>A governance plan should include</vt:lpstr>
      <vt:lpstr>Power platform Coe and Adoption framework</vt:lpstr>
      <vt:lpstr>Power Pods</vt:lpstr>
      <vt:lpstr>PowerPoint Presentation</vt:lpstr>
      <vt:lpstr>How capgemini sets up and runs power platform coe to provide continuous innovation for our customers</vt:lpstr>
      <vt:lpstr>PowerPoint Presentation</vt:lpstr>
      <vt:lpstr>Thank you!      CoE + governance = success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Priyanka</dc:creator>
  <cp:lastModifiedBy>Mittelbach, Thomas</cp:lastModifiedBy>
  <cp:revision>357</cp:revision>
  <dcterms:created xsi:type="dcterms:W3CDTF">2021-08-09T08:40:38Z</dcterms:created>
  <dcterms:modified xsi:type="dcterms:W3CDTF">2022-05-25T10:45:12Z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0x010100147210C2B402254F84AA10D4A71F34FB</vt:lpwstr>
  </property>
</Properties>
</file>